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nglishpages.com/site_php_files/grammar-exercise-modals-present-past.php" TargetMode="External"/><Relationship Id="rId2" Type="http://schemas.openxmlformats.org/officeDocument/2006/relationships/hyperlink" Target="https://www.myenglishpages.com/site_php_files/grammar-exercise-modal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yenglishpages.com/site_php_files/grammar-exercise-modals-must-not-need-not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3071834"/>
          </a:xfrm>
        </p:spPr>
        <p:txBody>
          <a:bodyPr>
            <a:normAutofit/>
          </a:bodyPr>
          <a:lstStyle/>
          <a:p>
            <a:r>
              <a:rPr lang="es-ES" sz="7200" b="1" dirty="0" smtClean="0">
                <a:solidFill>
                  <a:schemeClr val="tx2">
                    <a:lumMod val="75000"/>
                  </a:schemeClr>
                </a:solidFill>
              </a:rPr>
              <a:t>Modal </a:t>
            </a:r>
            <a:r>
              <a:rPr lang="es-ES" sz="7200" b="1" dirty="0" err="1" smtClean="0">
                <a:solidFill>
                  <a:schemeClr val="tx2">
                    <a:lumMod val="75000"/>
                  </a:schemeClr>
                </a:solidFill>
              </a:rPr>
              <a:t>verbs</a:t>
            </a:r>
            <a:endParaRPr lang="es-ES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0070C0"/>
                </a:solidFill>
              </a:rPr>
              <a:t>When</a:t>
            </a:r>
            <a:r>
              <a:rPr lang="es-ES" dirty="0" smtClean="0">
                <a:solidFill>
                  <a:srgbClr val="0070C0"/>
                </a:solidFill>
              </a:rPr>
              <a:t> do </a:t>
            </a:r>
            <a:r>
              <a:rPr lang="es-ES" dirty="0" err="1" smtClean="0">
                <a:solidFill>
                  <a:srgbClr val="0070C0"/>
                </a:solidFill>
              </a:rPr>
              <a:t>we</a:t>
            </a:r>
            <a:r>
              <a:rPr lang="es-ES" dirty="0" smtClean="0">
                <a:solidFill>
                  <a:srgbClr val="0070C0"/>
                </a:solidFill>
              </a:rPr>
              <a:t> use modal </a:t>
            </a:r>
            <a:r>
              <a:rPr lang="es-ES" dirty="0" err="1" smtClean="0">
                <a:solidFill>
                  <a:srgbClr val="0070C0"/>
                </a:solidFill>
              </a:rPr>
              <a:t>verbs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dirty="0" smtClean="0"/>
              <a:t>We use modal verbs to show if we believe something is certain, probable or possible (or not).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also use modals to do things like talking about ability, asking permission making requests and offers, and so on.</a:t>
            </a:r>
            <a:br>
              <a:rPr lang="en-US" dirty="0" smtClean="0"/>
            </a:br>
            <a:r>
              <a:rPr lang="en-US" dirty="0" smtClean="0"/>
              <a:t> 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15106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modal verbs are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Can                 Could</a:t>
            </a:r>
          </a:p>
          <a:p>
            <a:r>
              <a:rPr lang="en-US" b="1" dirty="0" smtClean="0"/>
              <a:t>May                Might</a:t>
            </a:r>
          </a:p>
          <a:p>
            <a:r>
              <a:rPr lang="en-US" b="1" dirty="0" smtClean="0"/>
              <a:t>Shall               Should</a:t>
            </a:r>
          </a:p>
          <a:p>
            <a:r>
              <a:rPr lang="en-US" b="1" dirty="0" smtClean="0"/>
              <a:t>Will                 Would</a:t>
            </a:r>
          </a:p>
          <a:p>
            <a:r>
              <a:rPr lang="en-US" b="1" dirty="0" smtClean="0"/>
              <a:t>must</a:t>
            </a:r>
            <a:r>
              <a:rPr lang="en-US" b="1" dirty="0" smtClean="0"/>
              <a:t>  </a:t>
            </a:r>
            <a:r>
              <a:rPr lang="en-US" b="1" dirty="0" smtClean="0"/>
              <a:t>             Have to</a:t>
            </a:r>
            <a:r>
              <a:rPr lang="en-US" dirty="0" smtClean="0"/>
              <a:t/>
            </a:r>
            <a:br>
              <a:rPr lang="en-U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52"/>
            <a:ext cx="8143932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Modal verbs are unlike other verbs. They do not change their form (spelling) and they have no infinitive or participle (past/present). The modals </a:t>
            </a:r>
            <a:r>
              <a:rPr lang="en-US" i="1" dirty="0" smtClean="0"/>
              <a:t>must</a:t>
            </a:r>
            <a:r>
              <a:rPr lang="en-US" dirty="0" smtClean="0"/>
              <a:t> and </a:t>
            </a:r>
            <a:r>
              <a:rPr lang="en-US" i="1" dirty="0" smtClean="0"/>
              <a:t>can</a:t>
            </a:r>
            <a:r>
              <a:rPr lang="en-US" dirty="0" smtClean="0"/>
              <a:t> need substitute verbs to express obligation or ability in the different tenses. Here are some examples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</a:t>
            </a: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3286116" y="4071942"/>
            <a:ext cx="1857388" cy="2143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Past </a:t>
            </a:r>
            <a:r>
              <a:rPr lang="en-US" i="1" dirty="0" smtClean="0"/>
              <a:t>simple: </a:t>
            </a:r>
            <a:r>
              <a:rPr lang="en-US" dirty="0" smtClean="0"/>
              <a:t>Sorry </a:t>
            </a:r>
            <a:r>
              <a:rPr lang="en-US" dirty="0" smtClean="0"/>
              <a:t>I'm late. I had to finish my math test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Present perfect: </a:t>
            </a:r>
            <a:r>
              <a:rPr lang="en-US" dirty="0" smtClean="0"/>
              <a:t>She's </a:t>
            </a:r>
            <a:r>
              <a:rPr lang="en-US" dirty="0" smtClean="0"/>
              <a:t>had to return to Korea at short notice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Future: </a:t>
            </a:r>
            <a:r>
              <a:rPr lang="en-US" dirty="0" smtClean="0"/>
              <a:t>You'll </a:t>
            </a:r>
            <a:r>
              <a:rPr lang="en-US" dirty="0" smtClean="0"/>
              <a:t>have to work hard if you want to pass the exams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Infinitive: </a:t>
            </a:r>
            <a:r>
              <a:rPr lang="en-US" dirty="0" smtClean="0"/>
              <a:t>I </a:t>
            </a:r>
            <a:r>
              <a:rPr lang="en-US" dirty="0" smtClean="0"/>
              <a:t>don't want to have to go.</a:t>
            </a:r>
          </a:p>
          <a:p>
            <a:r>
              <a:rPr lang="en-US" i="1" dirty="0" smtClean="0"/>
              <a:t>Past </a:t>
            </a:r>
            <a:r>
              <a:rPr lang="en-US" i="1" dirty="0" smtClean="0"/>
              <a:t>simple: </a:t>
            </a:r>
            <a:r>
              <a:rPr lang="en-US" dirty="0" smtClean="0"/>
              <a:t>I </a:t>
            </a:r>
            <a:r>
              <a:rPr lang="en-US" dirty="0" smtClean="0"/>
              <a:t>couldn't/wasn't able to walk until I was 3 years old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Present perfect: </a:t>
            </a:r>
            <a:r>
              <a:rPr lang="en-US" dirty="0" smtClean="0"/>
              <a:t>I </a:t>
            </a:r>
            <a:r>
              <a:rPr lang="en-US" dirty="0" smtClean="0"/>
              <a:t>haven't been able to solve this problem. Can you help</a:t>
            </a:r>
            <a:r>
              <a:rPr lang="en-US" dirty="0" smtClean="0"/>
              <a:t>?</a:t>
            </a:r>
          </a:p>
          <a:p>
            <a:r>
              <a:rPr lang="en-US" i="1" dirty="0" smtClean="0"/>
              <a:t>Future: </a:t>
            </a:r>
            <a:r>
              <a:rPr lang="en-US" dirty="0" smtClean="0"/>
              <a:t>I'm </a:t>
            </a:r>
            <a:r>
              <a:rPr lang="en-US" dirty="0" smtClean="0"/>
              <a:t>not sure if I will be able to come to your </a:t>
            </a:r>
            <a:r>
              <a:rPr lang="en-US" dirty="0" smtClean="0"/>
              <a:t>party.</a:t>
            </a:r>
          </a:p>
          <a:p>
            <a:r>
              <a:rPr lang="en-US" i="1" dirty="0" smtClean="0"/>
              <a:t>Infinitive: </a:t>
            </a:r>
            <a:r>
              <a:rPr lang="en-US" dirty="0" smtClean="0"/>
              <a:t>I </a:t>
            </a:r>
            <a:r>
              <a:rPr lang="en-US" dirty="0" smtClean="0"/>
              <a:t>would love to be able to play the piano.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Modals in the present and </a:t>
            </a:r>
            <a:r>
              <a:rPr lang="en-US" b="1" dirty="0" smtClean="0">
                <a:solidFill>
                  <a:srgbClr val="0070C0"/>
                </a:solidFill>
              </a:rPr>
              <a:t>past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Generally speaking modals in the past have the following form: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Modal </a:t>
            </a:r>
            <a:r>
              <a:rPr lang="en-US" b="1" dirty="0" smtClean="0">
                <a:solidFill>
                  <a:srgbClr val="FF0000"/>
                </a:solidFill>
              </a:rPr>
              <a:t>+ have + past participle</a:t>
            </a:r>
          </a:p>
          <a:p>
            <a:pPr>
              <a:buNone/>
            </a:pPr>
            <a:r>
              <a:rPr lang="en-US" b="1" dirty="0" smtClean="0"/>
              <a:t>Example:</a:t>
            </a:r>
          </a:p>
          <a:p>
            <a:r>
              <a:rPr lang="en-US" b="1" dirty="0" smtClean="0"/>
              <a:t>Present</a:t>
            </a:r>
            <a:r>
              <a:rPr lang="en-US" dirty="0" smtClean="0"/>
              <a:t>: </a:t>
            </a:r>
            <a:br>
              <a:rPr lang="en-US" dirty="0" smtClean="0"/>
            </a:br>
            <a:r>
              <a:rPr lang="en-US" dirty="0" smtClean="0"/>
              <a:t>You </a:t>
            </a:r>
            <a:r>
              <a:rPr lang="en-US" b="1" i="1" dirty="0" smtClean="0"/>
              <a:t>should</a:t>
            </a:r>
            <a:r>
              <a:rPr lang="en-US" b="1" dirty="0" smtClean="0"/>
              <a:t> see</a:t>
            </a:r>
            <a:r>
              <a:rPr lang="en-US" dirty="0" smtClean="0"/>
              <a:t> a doctor.</a:t>
            </a:r>
          </a:p>
          <a:p>
            <a:r>
              <a:rPr lang="en-US" b="1" dirty="0" smtClean="0"/>
              <a:t>Past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You </a:t>
            </a:r>
            <a:r>
              <a:rPr lang="en-US" b="1" i="1" dirty="0" smtClean="0"/>
              <a:t>should</a:t>
            </a:r>
            <a:r>
              <a:rPr lang="en-US" b="1" dirty="0" smtClean="0"/>
              <a:t> have seen</a:t>
            </a:r>
            <a:r>
              <a:rPr lang="en-US" dirty="0" smtClean="0"/>
              <a:t> a doctor</a:t>
            </a:r>
          </a:p>
          <a:p>
            <a:r>
              <a:rPr lang="en-US" dirty="0" smtClean="0"/>
              <a:t>Except for modals that express </a:t>
            </a:r>
            <a:r>
              <a:rPr lang="en-US" dirty="0" err="1" smtClean="0"/>
              <a:t>obligation,ability</a:t>
            </a:r>
            <a:r>
              <a:rPr lang="en-US" dirty="0" smtClean="0"/>
              <a:t> and lack of necessity:</a:t>
            </a:r>
          </a:p>
          <a:p>
            <a:r>
              <a:rPr lang="en-US" b="1" dirty="0" smtClean="0"/>
              <a:t>Obligation</a:t>
            </a:r>
            <a:r>
              <a:rPr lang="en-US" dirty="0" smtClean="0"/>
              <a:t>: </a:t>
            </a:r>
            <a:br>
              <a:rPr lang="en-US" dirty="0" smtClean="0"/>
            </a:br>
            <a:r>
              <a:rPr lang="en-US" dirty="0" smtClean="0"/>
              <a:t>Present = I </a:t>
            </a:r>
            <a:r>
              <a:rPr lang="en-US" i="1" dirty="0" smtClean="0"/>
              <a:t>must / have to</a:t>
            </a:r>
            <a:r>
              <a:rPr lang="en-US" dirty="0" smtClean="0"/>
              <a:t> work hard. -- Past = I </a:t>
            </a:r>
            <a:r>
              <a:rPr lang="en-US" i="1" dirty="0" smtClean="0"/>
              <a:t>had to</a:t>
            </a:r>
            <a:r>
              <a:rPr lang="en-US" dirty="0" smtClean="0"/>
              <a:t> work hard.</a:t>
            </a:r>
          </a:p>
          <a:p>
            <a:r>
              <a:rPr lang="en-US" b="1" dirty="0" smtClean="0"/>
              <a:t>Ability</a:t>
            </a:r>
            <a:r>
              <a:rPr lang="en-US" dirty="0" smtClean="0"/>
              <a:t>: </a:t>
            </a:r>
            <a:br>
              <a:rPr lang="en-US" dirty="0" smtClean="0"/>
            </a:br>
            <a:r>
              <a:rPr lang="en-US" dirty="0" smtClean="0"/>
              <a:t>Present = I </a:t>
            </a:r>
            <a:r>
              <a:rPr lang="en-US" i="1" dirty="0" smtClean="0"/>
              <a:t>can</a:t>
            </a:r>
            <a:r>
              <a:rPr lang="en-US" dirty="0" smtClean="0"/>
              <a:t> run fast. -- Past = I </a:t>
            </a:r>
            <a:r>
              <a:rPr lang="en-US" i="1" dirty="0" smtClean="0"/>
              <a:t>could</a:t>
            </a:r>
            <a:r>
              <a:rPr lang="en-US" dirty="0" smtClean="0"/>
              <a:t> run fast when I was young.</a:t>
            </a:r>
          </a:p>
          <a:p>
            <a:r>
              <a:rPr lang="en-US" b="1" dirty="0" smtClean="0"/>
              <a:t>Lack of necessity</a:t>
            </a:r>
            <a:r>
              <a:rPr lang="en-US" dirty="0" smtClean="0"/>
              <a:t>: </a:t>
            </a:r>
            <a:br>
              <a:rPr lang="en-US" dirty="0" smtClean="0"/>
            </a:br>
            <a:r>
              <a:rPr lang="en-US" dirty="0" smtClean="0"/>
              <a:t>Present = You </a:t>
            </a:r>
            <a:r>
              <a:rPr lang="en-US" i="1" dirty="0" smtClean="0"/>
              <a:t>don't have to / needn't</a:t>
            </a:r>
            <a:r>
              <a:rPr lang="en-US" dirty="0" smtClean="0"/>
              <a:t> take your umbrella. -- Past = You </a:t>
            </a:r>
            <a:r>
              <a:rPr lang="en-US" i="1" dirty="0" smtClean="0"/>
              <a:t>didn't have to / didn't need</a:t>
            </a:r>
            <a:r>
              <a:rPr lang="en-US" dirty="0" smtClean="0"/>
              <a:t> to take your umbrella.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www.myenglishpages.com/site_php_files/grammar-exercise-modals.php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www.myenglishpages.com/site_php_files/grammar-exercise-modals-present-past.php</a:t>
            </a:r>
            <a:endParaRPr lang="en-US" dirty="0" smtClean="0"/>
          </a:p>
          <a:p>
            <a:endParaRPr lang="en-US" dirty="0" smtClean="0"/>
          </a:p>
          <a:p>
            <a:r>
              <a:rPr lang="es-ES" dirty="0" smtClean="0">
                <a:hlinkClick r:id="rId4"/>
              </a:rPr>
              <a:t>https://</a:t>
            </a:r>
            <a:r>
              <a:rPr lang="es-ES" dirty="0" smtClean="0">
                <a:hlinkClick r:id="rId4"/>
              </a:rPr>
              <a:t>www.myenglishpages.com/site_php_files/grammar-exercise-modals-must-not-need-not.php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178</Words>
  <PresentationFormat>Presentación en pantalla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Modal verbs</vt:lpstr>
      <vt:lpstr>When do we use modal verbs?</vt:lpstr>
      <vt:lpstr>Diapositiva 3</vt:lpstr>
      <vt:lpstr>Diapositiva 4</vt:lpstr>
      <vt:lpstr>Diapositiva 5</vt:lpstr>
      <vt:lpstr>Diapositiva 6</vt:lpstr>
      <vt:lpstr>Diapositiva 7</vt:lpstr>
      <vt:lpstr>Exercises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pcc</dc:creator>
  <cp:lastModifiedBy>Usuario</cp:lastModifiedBy>
  <cp:revision>5</cp:revision>
  <dcterms:created xsi:type="dcterms:W3CDTF">2019-01-27T20:24:30Z</dcterms:created>
  <dcterms:modified xsi:type="dcterms:W3CDTF">2019-01-27T20:52:39Z</dcterms:modified>
</cp:coreProperties>
</file>