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5" r:id="rId4"/>
    <p:sldId id="266" r:id="rId5"/>
    <p:sldId id="256" r:id="rId6"/>
    <p:sldId id="260" r:id="rId7"/>
    <p:sldId id="257" r:id="rId8"/>
    <p:sldId id="258" r:id="rId9"/>
    <p:sldId id="259" r:id="rId10"/>
    <p:sldId id="269" r:id="rId11"/>
    <p:sldId id="262" r:id="rId12"/>
    <p:sldId id="263" r:id="rId13"/>
    <p:sldId id="264" r:id="rId14"/>
    <p:sldId id="261" r:id="rId15"/>
    <p:sldId id="270" r:id="rId16"/>
    <p:sldId id="267" r:id="rId17"/>
    <p:sldId id="26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07F8D-3E92-494A-9036-9080D764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6672D3-8150-4EC5-84D9-C75E03C45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31902-6344-4744-A338-ECA20DC5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A78FF-FF1B-4ABD-A0E9-D6770BA5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A1147-E37A-479F-8192-9681C83E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7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81152-556F-43BB-83E0-B1C4555A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FD07A0-81CE-4200-A06C-5EF4E1670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893D1-30B5-4127-8899-86C1E25C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5C5700-F62F-4F3C-871D-99F9D03D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F6FF7-58BC-4650-AE36-497247DB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6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882C4-5992-4DF0-B14D-42AE0A92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BD3294-D751-48A1-BCF8-40C1AD0D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FB122F-D150-4EBA-A7E7-D6756C3B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37EB0F-4A52-4EC9-8CA3-E04223A6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A643F-7E02-418D-98B9-8CCF4E26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38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C4EDA-7FDD-4EE4-8F71-28E311C0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384B7-BF39-47E5-902D-FF82CF08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FC687-AF22-47B4-89C8-97F03DE8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3E8E1F-FD1B-4609-BE60-54525B7A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E1232-113D-405D-ACEA-9C96B29E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8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C90BD-620B-4654-9466-3EC996AD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0A58DF-BE6C-4B63-ADC3-AD78FCDC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8F03F7-E919-49AB-9B9D-2B2C642D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6AFE4-916B-473E-9B31-D95FB146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F05F85-A22D-46B5-B3D9-B6A4B92C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1195E-F934-4FED-A755-CC59CF62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D1403-68F0-479C-84DE-BCFDFECBC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58B38B-700B-4B90-A112-4A72BDC8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F16687-2169-4438-9A09-56D23111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65218-A335-461D-A119-6E4DB2F6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D24F7-E3E2-47FC-AB60-3AE65B94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08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99A53-E3B6-423F-8B7A-C241FE97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833EE3-7703-4FAB-A7EF-5054FA273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A1C4DF-59E3-4984-B5B5-08E60A1AF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7BFAD-D165-4565-9BBE-6231C39F8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F61CD5-D6A9-4999-BCE4-970BCEBCF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999A5D-B170-4789-A26A-7DE2BE5C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9ACFB4-0111-475E-AB11-8171A39A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1F7FE7-9C45-436A-9A2D-50119855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3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03DE7-4F41-4C57-B22A-D48608C1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551A38-1BE4-458B-8741-7A8179E2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7ADAC-D1DF-476B-8786-824561E1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E11E51-0EFF-44AF-8FAA-254A541D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07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6E44B4-9ECB-4C73-8190-7205A4D1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F03FAE-B2D0-4DBD-BEE7-F9DE6756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13BBE1-5BE7-467E-B316-03D9668E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79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19B12-C659-4C5C-8BDE-C3E5A0A6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45DD1-99FE-4A64-BA80-D8B39FC4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775CD1-9288-4FEB-92B9-0BEE5F3B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FDC8C4-0DD5-4894-9B54-AC52FE54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E0F43F-560C-4943-9AFD-AD3ED2BA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F25447-E29C-449D-B3BC-97C4E0F9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38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B2321-F716-4549-92BC-3B7B23DC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F35383-F76B-4E33-9AD0-1BB089F57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81A9B-60C0-4F9D-9C70-2F753F57D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CBEE61-7092-4CD3-A43C-2CA90B55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1EADD2-FA68-4836-9196-DC0F5317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03D33D-CD80-4CDD-B01C-F2ECA778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ECBE9E-B6D0-4868-ADE9-E761EFAE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0096D8-07F8-4860-B6B9-5BB57119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5CE92F-EAA4-4D94-9080-4A0347CC4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14CD-50BD-41D8-A4AF-268A826ED9EA}" type="datetimeFigureOut">
              <a:rPr lang="es-ES" smtClean="0"/>
              <a:t>29/03/2020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D50E7D-C108-42EC-9378-FDCAEE753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81F09-1AC3-4111-AEE2-860DFDE18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F148-6593-4A2B-B161-62598C2FDB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odrigodeusdara.blogspot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27D94-D954-4F7D-8C53-EBB90327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365125"/>
            <a:ext cx="11240086" cy="2575023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SPEAKING PART 3 AND PHRASAL VERBS</a:t>
            </a:r>
          </a:p>
        </p:txBody>
      </p:sp>
    </p:spTree>
    <p:extLst>
      <p:ext uri="{BB962C8B-B14F-4D97-AF65-F5344CB8AC3E}">
        <p14:creationId xmlns:p14="http://schemas.microsoft.com/office/powerpoint/2010/main" val="8717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C8CC9-BB98-4310-8056-87BFAD3D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FFC000"/>
                </a:solidFill>
              </a:rPr>
              <a:t>Think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of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phrasal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verbs</a:t>
            </a:r>
            <a:r>
              <a:rPr lang="es-ES" b="1" dirty="0">
                <a:solidFill>
                  <a:srgbClr val="FFC000"/>
                </a:solidFill>
              </a:rPr>
              <a:t> </a:t>
            </a:r>
            <a:r>
              <a:rPr lang="es-ES" b="1" dirty="0" err="1">
                <a:solidFill>
                  <a:srgbClr val="FFC000"/>
                </a:solidFill>
              </a:rPr>
              <a:t>with</a:t>
            </a:r>
            <a:r>
              <a:rPr lang="es-ES" b="1" dirty="0">
                <a:solidFill>
                  <a:srgbClr val="FFC000"/>
                </a:solidFill>
              </a:rPr>
              <a:t> ´</a:t>
            </a:r>
            <a:r>
              <a:rPr lang="es-ES" b="1" dirty="0">
                <a:solidFill>
                  <a:srgbClr val="00B050"/>
                </a:solidFill>
              </a:rPr>
              <a:t>up</a:t>
            </a:r>
            <a:r>
              <a:rPr lang="es-ES" b="1" dirty="0">
                <a:solidFill>
                  <a:srgbClr val="FFC000"/>
                </a:solidFill>
              </a:rPr>
              <a:t>´</a:t>
            </a:r>
          </a:p>
        </p:txBody>
      </p:sp>
    </p:spTree>
    <p:extLst>
      <p:ext uri="{BB962C8B-B14F-4D97-AF65-F5344CB8AC3E}">
        <p14:creationId xmlns:p14="http://schemas.microsoft.com/office/powerpoint/2010/main" val="22171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02F6-09A1-45F5-8A76-3BD5A116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604911"/>
            <a:ext cx="11802794" cy="561300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4400" b="1" dirty="0">
                <a:solidFill>
                  <a:srgbClr val="7030A0"/>
                </a:solidFill>
              </a:rPr>
              <a:t>Try </a:t>
            </a:r>
            <a:r>
              <a:rPr lang="es-ES" sz="4400" b="1" dirty="0" err="1">
                <a:solidFill>
                  <a:srgbClr val="7030A0"/>
                </a:solidFill>
              </a:rPr>
              <a:t>to</a:t>
            </a:r>
            <a:r>
              <a:rPr lang="es-ES" sz="4400" b="1" dirty="0">
                <a:solidFill>
                  <a:srgbClr val="7030A0"/>
                </a:solidFill>
              </a:rPr>
              <a:t> </a:t>
            </a:r>
            <a:r>
              <a:rPr lang="es-ES" sz="4400" b="1" dirty="0" err="1">
                <a:solidFill>
                  <a:srgbClr val="7030A0"/>
                </a:solidFill>
              </a:rPr>
              <a:t>replace</a:t>
            </a:r>
            <a:r>
              <a:rPr lang="es-ES" sz="4400" b="1" dirty="0">
                <a:solidFill>
                  <a:srgbClr val="7030A0"/>
                </a:solidFill>
              </a:rPr>
              <a:t> </a:t>
            </a:r>
            <a:r>
              <a:rPr lang="es-ES" sz="4400" b="1" dirty="0" err="1">
                <a:solidFill>
                  <a:srgbClr val="7030A0"/>
                </a:solidFill>
              </a:rPr>
              <a:t>the</a:t>
            </a:r>
            <a:r>
              <a:rPr lang="es-ES" sz="4400" b="1" dirty="0">
                <a:solidFill>
                  <a:srgbClr val="7030A0"/>
                </a:solidFill>
              </a:rPr>
              <a:t> </a:t>
            </a:r>
            <a:r>
              <a:rPr lang="es-ES" sz="4400" b="1" dirty="0" err="1">
                <a:solidFill>
                  <a:srgbClr val="7030A0"/>
                </a:solidFill>
              </a:rPr>
              <a:t>following</a:t>
            </a:r>
            <a:r>
              <a:rPr lang="es-ES" sz="4400" b="1" dirty="0">
                <a:solidFill>
                  <a:srgbClr val="7030A0"/>
                </a:solidFill>
              </a:rPr>
              <a:t> </a:t>
            </a:r>
            <a:r>
              <a:rPr lang="es-ES" sz="4400" b="1" dirty="0" err="1">
                <a:solidFill>
                  <a:srgbClr val="7030A0"/>
                </a:solidFill>
              </a:rPr>
              <a:t>expressions</a:t>
            </a:r>
            <a:r>
              <a:rPr lang="es-ES" sz="4400" b="1" dirty="0">
                <a:solidFill>
                  <a:srgbClr val="7030A0"/>
                </a:solidFill>
              </a:rPr>
              <a:t> </a:t>
            </a:r>
            <a:r>
              <a:rPr lang="es-ES" sz="4400" b="1" dirty="0" err="1">
                <a:solidFill>
                  <a:srgbClr val="7030A0"/>
                </a:solidFill>
              </a:rPr>
              <a:t>containing</a:t>
            </a:r>
            <a:r>
              <a:rPr lang="es-ES" sz="4400" b="1" dirty="0">
                <a:solidFill>
                  <a:srgbClr val="7030A0"/>
                </a:solidFill>
              </a:rPr>
              <a:t> ´</a:t>
            </a:r>
            <a:r>
              <a:rPr lang="es-ES" sz="4400" b="1" dirty="0" err="1">
                <a:solidFill>
                  <a:srgbClr val="7030A0"/>
                </a:solidFill>
              </a:rPr>
              <a:t>up´wih</a:t>
            </a:r>
            <a:r>
              <a:rPr lang="es-ES" sz="4400" b="1" dirty="0">
                <a:solidFill>
                  <a:srgbClr val="7030A0"/>
                </a:solidFill>
              </a:rPr>
              <a:t> </a:t>
            </a:r>
            <a:r>
              <a:rPr lang="es-ES" sz="4400" b="1" dirty="0" err="1">
                <a:solidFill>
                  <a:srgbClr val="7030A0"/>
                </a:solidFill>
              </a:rPr>
              <a:t>syononyms</a:t>
            </a:r>
            <a:endParaRPr lang="es-E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4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968C7F9-69A3-40CC-BF3C-BABA4A53B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" y="274065"/>
            <a:ext cx="9847385" cy="62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02F6-09A1-45F5-8A76-3BD5A116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98474"/>
            <a:ext cx="11844997" cy="6555544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phrasal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verbs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from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following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poem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and try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rewrite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400" b="1" dirty="0" err="1">
                <a:solidFill>
                  <a:schemeClr val="accent2">
                    <a:lumMod val="75000"/>
                  </a:schemeClr>
                </a:solidFill>
              </a:rPr>
              <a:t>them</a:t>
            </a:r>
            <a:r>
              <a:rPr lang="es-ES" sz="4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16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C7B531-835D-4925-9DD6-C606BE4FF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37716"/>
              </p:ext>
            </p:extLst>
          </p:nvPr>
        </p:nvGraphicFramePr>
        <p:xfrm>
          <a:off x="153988" y="98425"/>
          <a:ext cx="11845926" cy="6583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922963">
                  <a:extLst>
                    <a:ext uri="{9D8B030D-6E8A-4147-A177-3AD203B41FA5}">
                      <a16:colId xmlns:a16="http://schemas.microsoft.com/office/drawing/2014/main" val="651481524"/>
                    </a:ext>
                  </a:extLst>
                </a:gridCol>
                <a:gridCol w="5922963">
                  <a:extLst>
                    <a:ext uri="{9D8B030D-6E8A-4147-A177-3AD203B41FA5}">
                      <a16:colId xmlns:a16="http://schemas.microsoft.com/office/drawing/2014/main" val="2932405380"/>
                    </a:ext>
                  </a:extLst>
                </a:gridCol>
              </a:tblGrid>
              <a:tr h="6513390">
                <a:tc>
                  <a:txBody>
                    <a:bodyPr/>
                    <a:lstStyle/>
                    <a:p>
                      <a:r>
                        <a:rPr lang="es-ES" dirty="0" err="1"/>
                        <a:t>Poem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with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phrasal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verbs</a:t>
                      </a:r>
                      <a:r>
                        <a:rPr lang="es-ES" dirty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kern="1200" dirty="0">
                          <a:effectLst/>
                          <a:hlinkClick r:id="rId2"/>
                        </a:rPr>
                        <a:t>Professor Rodrigo </a:t>
                      </a:r>
                      <a:r>
                        <a:rPr lang="pt-BR" sz="1800" u="none" strike="noStrike" kern="1200" dirty="0" err="1">
                          <a:effectLst/>
                          <a:hlinkClick r:id="rId2"/>
                        </a:rPr>
                        <a:t>Deusdara</a:t>
                      </a:r>
                      <a:r>
                        <a:rPr lang="pt-BR" sz="1800" u="none" strike="noStrike" kern="1200" dirty="0">
                          <a:effectLst/>
                          <a:hlinkClick r:id="rId2"/>
                        </a:rPr>
                        <a:t> de </a:t>
                      </a:r>
                      <a:r>
                        <a:rPr lang="pt-BR" sz="1800" u="none" strike="noStrike" kern="1200" dirty="0" err="1">
                          <a:effectLst/>
                          <a:hlinkClick r:id="rId2"/>
                        </a:rPr>
                        <a:t>Salvi</a:t>
                      </a:r>
                      <a:endParaRPr lang="pt-BR" sz="1800" u="none" strike="noStrike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u="none" strike="noStrike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drop me off big challenge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Phrasal verb may cause damage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Pointing to words to pick out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Won't be so easy to freak out</a:t>
                      </a:r>
                      <a:br>
                        <a:rPr lang="en-US" sz="2400" dirty="0"/>
                      </a:br>
                      <a:b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won't chill out this time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with tough insight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Boiling down with my task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 forward like request</a:t>
                      </a:r>
                      <a:br>
                        <a:rPr lang="en-US" sz="2400" dirty="0"/>
                      </a:br>
                      <a:b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up with good ideas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more like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ideologias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pile up some words</a:t>
                      </a:r>
                      <a:br>
                        <a:rPr lang="en-US" sz="2400" dirty="0"/>
                      </a:b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You'll run over the glasses of Lords</a:t>
                      </a:r>
                      <a:br>
                        <a:rPr lang="en-US" dirty="0"/>
                      </a:br>
                      <a:endParaRPr lang="pt-BR" sz="1800" kern="1200" dirty="0">
                        <a:effectLst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doze off a lot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you won't catch up the plot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cannot work out the faith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off and break out the cage</a:t>
                      </a:r>
                      <a:br>
                        <a:rPr lang="en-US" sz="2000" dirty="0"/>
                      </a:br>
                      <a:b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apart all these sentences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you don't have ordinances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tear words down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like lay off the wisdom</a:t>
                      </a:r>
                      <a:br>
                        <a:rPr lang="en-US" sz="2000" dirty="0"/>
                      </a:br>
                      <a:b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I'll run into you in the future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take you out for our pleasure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not a person to cheat on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Let's try out to see what's going on</a:t>
                      </a:r>
                      <a:br>
                        <a:rPr lang="en-US" sz="2000" dirty="0"/>
                      </a:br>
                      <a:b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wrap up with this conversation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should go through with my imagination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I'd like to talk down with you</a:t>
                      </a:r>
                      <a:br>
                        <a:rPr lang="en-US" sz="2000" dirty="0"/>
                      </a:b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don't give me up your soul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2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4B12A-8389-4EED-9054-D667A175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Homework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2B1B7C-41BE-4FAD-A711-9CFF18E9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dirty="0" err="1"/>
              <a:t>Write</a:t>
            </a:r>
            <a:r>
              <a:rPr lang="es-ES" dirty="0"/>
              <a:t> a </a:t>
            </a:r>
            <a:r>
              <a:rPr lang="es-ES" dirty="0" err="1"/>
              <a:t>poem</a:t>
            </a:r>
            <a:r>
              <a:rPr lang="es-ES" dirty="0"/>
              <a:t> </a:t>
            </a:r>
            <a:r>
              <a:rPr lang="es-ES" dirty="0" err="1"/>
              <a:t>containing</a:t>
            </a:r>
            <a:r>
              <a:rPr lang="es-ES" dirty="0"/>
              <a:t> as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phrasal</a:t>
            </a:r>
            <a:r>
              <a:rPr lang="es-ES" dirty="0"/>
              <a:t> </a:t>
            </a:r>
            <a:r>
              <a:rPr lang="es-ES" dirty="0" err="1"/>
              <a:t>verbs</a:t>
            </a:r>
            <a:r>
              <a:rPr lang="es-ES" dirty="0"/>
              <a:t> as </a:t>
            </a:r>
            <a:r>
              <a:rPr lang="es-ES" dirty="0" err="1"/>
              <a:t>possibe</a:t>
            </a:r>
            <a:endParaRPr lang="es-ES" dirty="0"/>
          </a:p>
          <a:p>
            <a:r>
              <a:rPr lang="es-ES" dirty="0"/>
              <a:t>2. Complete </a:t>
            </a:r>
            <a:r>
              <a:rPr lang="es-ES" dirty="0" err="1"/>
              <a:t>part</a:t>
            </a:r>
            <a:r>
              <a:rPr lang="es-ES" dirty="0"/>
              <a:t> 1 and 2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slides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4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094430F-E6E7-4F22-B9CC-866F0A364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55084"/>
              </p:ext>
            </p:extLst>
          </p:nvPr>
        </p:nvGraphicFramePr>
        <p:xfrm>
          <a:off x="0" y="0"/>
          <a:ext cx="11971338" cy="6858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971338">
                  <a:extLst>
                    <a:ext uri="{9D8B030D-6E8A-4147-A177-3AD203B41FA5}">
                      <a16:colId xmlns:a16="http://schemas.microsoft.com/office/drawing/2014/main" val="3583226256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57440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713E0DC-0D96-4586-B702-66C527B59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1"/>
            <a:ext cx="5753686" cy="68315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80FF6F-B313-4691-B9DA-04DE217F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767" y="363853"/>
            <a:ext cx="6039571" cy="38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9FE2E-7198-4585-BD2D-C1988F8B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365125"/>
            <a:ext cx="10734822" cy="56334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Part</a:t>
            </a:r>
            <a:r>
              <a:rPr lang="es-ES" dirty="0"/>
              <a:t> 2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59F81F-EE97-4B61-901B-C33877DD9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012" y="94398"/>
            <a:ext cx="6668087" cy="66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2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258A7-009B-4A8A-A703-D8D32775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5177"/>
          </a:xfrm>
        </p:spPr>
        <p:txBody>
          <a:bodyPr>
            <a:normAutofit/>
          </a:bodyPr>
          <a:lstStyle/>
          <a:p>
            <a:r>
              <a:rPr lang="es-ES" dirty="0" err="1"/>
              <a:t>Useful</a:t>
            </a:r>
            <a:r>
              <a:rPr lang="es-ES" dirty="0"/>
              <a:t> </a:t>
            </a:r>
            <a:r>
              <a:rPr lang="es-ES" dirty="0" err="1"/>
              <a:t>expressions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speaking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3 FCE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6608B07C-24B9-48EA-8E3C-F052AB7D9C61}"/>
              </a:ext>
            </a:extLst>
          </p:cNvPr>
          <p:cNvSpPr/>
          <p:nvPr/>
        </p:nvSpPr>
        <p:spPr>
          <a:xfrm>
            <a:off x="4290646" y="2813539"/>
            <a:ext cx="2335237" cy="3165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6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02F6-09A1-45F5-8A76-3BD5A116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98474"/>
            <a:ext cx="12037255" cy="675952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E80B2B-30FF-41E2-9013-3CC120A6D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9742"/>
              </p:ext>
            </p:extLst>
          </p:nvPr>
        </p:nvGraphicFramePr>
        <p:xfrm>
          <a:off x="154745" y="98474"/>
          <a:ext cx="11844996" cy="66610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61249">
                  <a:extLst>
                    <a:ext uri="{9D8B030D-6E8A-4147-A177-3AD203B41FA5}">
                      <a16:colId xmlns:a16="http://schemas.microsoft.com/office/drawing/2014/main" val="3011470507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1354753408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3303404043"/>
                    </a:ext>
                  </a:extLst>
                </a:gridCol>
                <a:gridCol w="2961249">
                  <a:extLst>
                    <a:ext uri="{9D8B030D-6E8A-4147-A177-3AD203B41FA5}">
                      <a16:colId xmlns:a16="http://schemas.microsoft.com/office/drawing/2014/main" val="4255711567"/>
                    </a:ext>
                  </a:extLst>
                </a:gridCol>
              </a:tblGrid>
              <a:tr h="6661052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Starting your discussion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Shall I start? / Yeah, go on.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Shall I go first? / Of course, go ahead.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it okay if I start? / Sure, no problem.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you like to go first?  / Yes, why not?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Disagreeing with your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afraid I don’t see it the same way.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sorry but I have to disagree.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may be right, but I have a different view.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might be true, but I’m not sure I agree with you.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sorry, but I don’t agree.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Expressing your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opinion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believe/think that…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opinion,…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way I see it,…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ask me,…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say that…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seems to me that…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view…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far as I’m concerned,…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 the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 one of the options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 one of the options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relation to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one of the options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regards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one of the options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Regarding the question of the task,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regard to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paraphrased question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Asking for your partner’s opinion statement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you think/agree?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statement,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wouldn’t you say so?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 ,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wouldn’t you agree?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statement,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think…?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believe that…?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 you think about…?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about…?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about…?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 your take on…?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Agreeing with your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</a:t>
                      </a:r>
                      <a:r>
                        <a:rPr lang="en-US" sz="18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(totally) agree with you.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You’re dead right.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That’s (absolutely) true.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You’re (absolutely) right.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That’s a great idea.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couldn’t agree more.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see what you mean.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see it that way, too.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of course.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so, too.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5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1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aking3 — CAE Exam Tips">
            <a:extLst>
              <a:ext uri="{FF2B5EF4-FFF2-40B4-BE49-F238E27FC236}">
                <a16:creationId xmlns:a16="http://schemas.microsoft.com/office/drawing/2014/main" id="{D2E35D5A-971D-40AE-9A7C-6FD1CE212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4" y="131613"/>
            <a:ext cx="11429651" cy="6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4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612E2-51DA-421F-A145-853C80C3A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0230"/>
            <a:ext cx="9144000" cy="1320800"/>
          </a:xfrm>
        </p:spPr>
        <p:txBody>
          <a:bodyPr/>
          <a:lstStyle/>
          <a:p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Phrasal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verbs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8E953DA-8092-420E-9947-41E34463C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551" y="184836"/>
            <a:ext cx="9161465" cy="59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E819E77-0B50-4359-B24D-089B05E3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711" y="331230"/>
            <a:ext cx="6766560" cy="64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4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80AA8E-339C-40E2-9837-C81577C7F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8666"/>
            <a:ext cx="8244114" cy="65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988C7F1-BA9B-42EB-ABDE-71D1DA232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97136"/>
              </p:ext>
            </p:extLst>
          </p:nvPr>
        </p:nvGraphicFramePr>
        <p:xfrm>
          <a:off x="576263" y="11511280"/>
          <a:ext cx="11255376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27688">
                  <a:extLst>
                    <a:ext uri="{9D8B030D-6E8A-4147-A177-3AD203B41FA5}">
                      <a16:colId xmlns:a16="http://schemas.microsoft.com/office/drawing/2014/main" val="3986958347"/>
                    </a:ext>
                  </a:extLst>
                </a:gridCol>
                <a:gridCol w="5627688">
                  <a:extLst>
                    <a:ext uri="{9D8B030D-6E8A-4147-A177-3AD203B41FA5}">
                      <a16:colId xmlns:a16="http://schemas.microsoft.com/office/drawing/2014/main" val="1243225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2202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2BD859C-516F-442A-B7EE-6880A533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340603"/>
            <a:ext cx="5411787" cy="61484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55F5FD-6B3B-43F6-8038-C39F0A91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1" y="608965"/>
            <a:ext cx="5631135" cy="51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7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173</Words>
  <Application>Microsoft Office PowerPoint</Application>
  <PresentationFormat>Panorámica</PresentationFormat>
  <Paragraphs>92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SPEAKING PART 3 AND PHRASAL VERBS</vt:lpstr>
      <vt:lpstr>Useful expressions for speaking part 3 FCE    </vt:lpstr>
      <vt:lpstr>Presentación de PowerPoint</vt:lpstr>
      <vt:lpstr>Presentación de PowerPoint</vt:lpstr>
      <vt:lpstr>Phrasal verbs</vt:lpstr>
      <vt:lpstr>Presentación de PowerPoint</vt:lpstr>
      <vt:lpstr>Presentación de PowerPoint</vt:lpstr>
      <vt:lpstr>Presentación de PowerPoint</vt:lpstr>
      <vt:lpstr>Presentación de PowerPoint</vt:lpstr>
      <vt:lpstr>Think of phrasal verbs with ´up´</vt:lpstr>
      <vt:lpstr>Presentación de PowerPoint</vt:lpstr>
      <vt:lpstr>Presentación de PowerPoint</vt:lpstr>
      <vt:lpstr>Presentación de PowerPoint</vt:lpstr>
      <vt:lpstr>Presentación de PowerPoint</vt:lpstr>
      <vt:lpstr>Homework</vt:lpstr>
      <vt:lpstr>Presentación de PowerPoint</vt:lpstr>
      <vt:lpstr>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</dc:title>
  <dc:creator>Robert Andras</dc:creator>
  <cp:lastModifiedBy>Robert Andras</cp:lastModifiedBy>
  <cp:revision>10</cp:revision>
  <dcterms:created xsi:type="dcterms:W3CDTF">2020-03-29T10:34:26Z</dcterms:created>
  <dcterms:modified xsi:type="dcterms:W3CDTF">2020-03-29T11:47:05Z</dcterms:modified>
</cp:coreProperties>
</file>