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61" r:id="rId4"/>
    <p:sldId id="262" r:id="rId5"/>
    <p:sldId id="263" r:id="rId6"/>
    <p:sldId id="259" r:id="rId7"/>
    <p:sldId id="266" r:id="rId8"/>
    <p:sldId id="267" r:id="rId9"/>
    <p:sldId id="268" r:id="rId10"/>
    <p:sldId id="269" r:id="rId11"/>
    <p:sldId id="272" r:id="rId12"/>
    <p:sldId id="278" r:id="rId13"/>
    <p:sldId id="279" r:id="rId14"/>
    <p:sldId id="280" r:id="rId15"/>
    <p:sldId id="277" r:id="rId16"/>
    <p:sldId id="270" r:id="rId17"/>
    <p:sldId id="271"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4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66E30D-4707-4AE6-AFAD-39074006F3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6AE18E7-71D8-4654-A302-A14B2A36DC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D09C5C-59FF-4A79-BCF6-BAD535BC5635}"/>
              </a:ext>
            </a:extLst>
          </p:cNvPr>
          <p:cNvSpPr>
            <a:spLocks noGrp="1"/>
          </p:cNvSpPr>
          <p:nvPr>
            <p:ph type="dt" sz="half" idx="10"/>
          </p:nvPr>
        </p:nvSpPr>
        <p:spPr/>
        <p:txBody>
          <a:bodyPr/>
          <a:lstStyle/>
          <a:p>
            <a:fld id="{4DDB3952-85B3-4788-A8FB-B858CEE2152E}" type="datetimeFigureOut">
              <a:rPr lang="es-ES" smtClean="0"/>
              <a:t>11/04/2020</a:t>
            </a:fld>
            <a:endParaRPr lang="es-ES"/>
          </a:p>
        </p:txBody>
      </p:sp>
      <p:sp>
        <p:nvSpPr>
          <p:cNvPr id="5" name="Marcador de pie de página 4">
            <a:extLst>
              <a:ext uri="{FF2B5EF4-FFF2-40B4-BE49-F238E27FC236}">
                <a16:creationId xmlns:a16="http://schemas.microsoft.com/office/drawing/2014/main" id="{28BFA86E-A431-4434-936E-18B6C54EC5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87C1D3-CA1F-4B46-B548-B158EA3F28D5}"/>
              </a:ext>
            </a:extLst>
          </p:cNvPr>
          <p:cNvSpPr>
            <a:spLocks noGrp="1"/>
          </p:cNvSpPr>
          <p:nvPr>
            <p:ph type="sldNum" sz="quarter" idx="12"/>
          </p:nvPr>
        </p:nvSpPr>
        <p:spPr/>
        <p:txBody>
          <a:bodyPr/>
          <a:lstStyle/>
          <a:p>
            <a:fld id="{61842042-D344-42B6-AAFF-EC3C3829E123}" type="slidenum">
              <a:rPr lang="es-ES" smtClean="0"/>
              <a:t>‹Nº›</a:t>
            </a:fld>
            <a:endParaRPr lang="es-ES"/>
          </a:p>
        </p:txBody>
      </p:sp>
    </p:spTree>
    <p:extLst>
      <p:ext uri="{BB962C8B-B14F-4D97-AF65-F5344CB8AC3E}">
        <p14:creationId xmlns:p14="http://schemas.microsoft.com/office/powerpoint/2010/main" val="490940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E3F5B-C16E-453D-83E0-E8719CBC0B6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22B28A-D1EF-46A5-A777-B9468C8FE47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255001-7458-4098-A2EB-4396EA616EAA}"/>
              </a:ext>
            </a:extLst>
          </p:cNvPr>
          <p:cNvSpPr>
            <a:spLocks noGrp="1"/>
          </p:cNvSpPr>
          <p:nvPr>
            <p:ph type="dt" sz="half" idx="10"/>
          </p:nvPr>
        </p:nvSpPr>
        <p:spPr/>
        <p:txBody>
          <a:bodyPr/>
          <a:lstStyle/>
          <a:p>
            <a:fld id="{4DDB3952-85B3-4788-A8FB-B858CEE2152E}" type="datetimeFigureOut">
              <a:rPr lang="es-ES" smtClean="0"/>
              <a:t>11/04/2020</a:t>
            </a:fld>
            <a:endParaRPr lang="es-ES"/>
          </a:p>
        </p:txBody>
      </p:sp>
      <p:sp>
        <p:nvSpPr>
          <p:cNvPr id="5" name="Marcador de pie de página 4">
            <a:extLst>
              <a:ext uri="{FF2B5EF4-FFF2-40B4-BE49-F238E27FC236}">
                <a16:creationId xmlns:a16="http://schemas.microsoft.com/office/drawing/2014/main" id="{7A502181-664A-4D69-A2A6-14EC067BC6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9AB494E-DCD1-4932-B96E-E9B2F41D14C7}"/>
              </a:ext>
            </a:extLst>
          </p:cNvPr>
          <p:cNvSpPr>
            <a:spLocks noGrp="1"/>
          </p:cNvSpPr>
          <p:nvPr>
            <p:ph type="sldNum" sz="quarter" idx="12"/>
          </p:nvPr>
        </p:nvSpPr>
        <p:spPr/>
        <p:txBody>
          <a:bodyPr/>
          <a:lstStyle/>
          <a:p>
            <a:fld id="{61842042-D344-42B6-AAFF-EC3C3829E123}" type="slidenum">
              <a:rPr lang="es-ES" smtClean="0"/>
              <a:t>‹Nº›</a:t>
            </a:fld>
            <a:endParaRPr lang="es-ES"/>
          </a:p>
        </p:txBody>
      </p:sp>
    </p:spTree>
    <p:extLst>
      <p:ext uri="{BB962C8B-B14F-4D97-AF65-F5344CB8AC3E}">
        <p14:creationId xmlns:p14="http://schemas.microsoft.com/office/powerpoint/2010/main" val="1647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D5B645C-E438-484D-AA1A-C1FA38D0EE8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8EC7F6-8647-48D6-8937-6C6DA1437BB1}"/>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C5CAA7-88B5-426F-A136-4D4B6F6E50E3}"/>
              </a:ext>
            </a:extLst>
          </p:cNvPr>
          <p:cNvSpPr>
            <a:spLocks noGrp="1"/>
          </p:cNvSpPr>
          <p:nvPr>
            <p:ph type="dt" sz="half" idx="10"/>
          </p:nvPr>
        </p:nvSpPr>
        <p:spPr/>
        <p:txBody>
          <a:bodyPr/>
          <a:lstStyle/>
          <a:p>
            <a:fld id="{4DDB3952-85B3-4788-A8FB-B858CEE2152E}" type="datetimeFigureOut">
              <a:rPr lang="es-ES" smtClean="0"/>
              <a:t>11/04/2020</a:t>
            </a:fld>
            <a:endParaRPr lang="es-ES"/>
          </a:p>
        </p:txBody>
      </p:sp>
      <p:sp>
        <p:nvSpPr>
          <p:cNvPr id="5" name="Marcador de pie de página 4">
            <a:extLst>
              <a:ext uri="{FF2B5EF4-FFF2-40B4-BE49-F238E27FC236}">
                <a16:creationId xmlns:a16="http://schemas.microsoft.com/office/drawing/2014/main" id="{D681AB6D-46D5-453B-9E16-7FDC04C113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848B8C-4465-4482-922A-DBD173D57BDE}"/>
              </a:ext>
            </a:extLst>
          </p:cNvPr>
          <p:cNvSpPr>
            <a:spLocks noGrp="1"/>
          </p:cNvSpPr>
          <p:nvPr>
            <p:ph type="sldNum" sz="quarter" idx="12"/>
          </p:nvPr>
        </p:nvSpPr>
        <p:spPr/>
        <p:txBody>
          <a:bodyPr/>
          <a:lstStyle/>
          <a:p>
            <a:fld id="{61842042-D344-42B6-AAFF-EC3C3829E123}" type="slidenum">
              <a:rPr lang="es-ES" smtClean="0"/>
              <a:t>‹Nº›</a:t>
            </a:fld>
            <a:endParaRPr lang="es-ES"/>
          </a:p>
        </p:txBody>
      </p:sp>
    </p:spTree>
    <p:extLst>
      <p:ext uri="{BB962C8B-B14F-4D97-AF65-F5344CB8AC3E}">
        <p14:creationId xmlns:p14="http://schemas.microsoft.com/office/powerpoint/2010/main" val="623155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449591-CF4D-4646-8760-A5E8672194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7D2DDCB-2B9C-4FF3-8743-1A1A6700BC4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3943876-3E2A-4E83-B0C5-A70C0D69C96F}"/>
              </a:ext>
            </a:extLst>
          </p:cNvPr>
          <p:cNvSpPr>
            <a:spLocks noGrp="1"/>
          </p:cNvSpPr>
          <p:nvPr>
            <p:ph type="dt" sz="half" idx="10"/>
          </p:nvPr>
        </p:nvSpPr>
        <p:spPr/>
        <p:txBody>
          <a:bodyPr/>
          <a:lstStyle/>
          <a:p>
            <a:fld id="{4DDB3952-85B3-4788-A8FB-B858CEE2152E}" type="datetimeFigureOut">
              <a:rPr lang="es-ES" smtClean="0"/>
              <a:t>11/04/2020</a:t>
            </a:fld>
            <a:endParaRPr lang="es-ES"/>
          </a:p>
        </p:txBody>
      </p:sp>
      <p:sp>
        <p:nvSpPr>
          <p:cNvPr id="5" name="Marcador de pie de página 4">
            <a:extLst>
              <a:ext uri="{FF2B5EF4-FFF2-40B4-BE49-F238E27FC236}">
                <a16:creationId xmlns:a16="http://schemas.microsoft.com/office/drawing/2014/main" id="{CBA4BACA-D5EE-40EA-9D5F-FE13D859BE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0564A-8EFA-493D-A828-116E167F0522}"/>
              </a:ext>
            </a:extLst>
          </p:cNvPr>
          <p:cNvSpPr>
            <a:spLocks noGrp="1"/>
          </p:cNvSpPr>
          <p:nvPr>
            <p:ph type="sldNum" sz="quarter" idx="12"/>
          </p:nvPr>
        </p:nvSpPr>
        <p:spPr/>
        <p:txBody>
          <a:bodyPr/>
          <a:lstStyle/>
          <a:p>
            <a:fld id="{61842042-D344-42B6-AAFF-EC3C3829E123}" type="slidenum">
              <a:rPr lang="es-ES" smtClean="0"/>
              <a:t>‹Nº›</a:t>
            </a:fld>
            <a:endParaRPr lang="es-ES"/>
          </a:p>
        </p:txBody>
      </p:sp>
    </p:spTree>
    <p:extLst>
      <p:ext uri="{BB962C8B-B14F-4D97-AF65-F5344CB8AC3E}">
        <p14:creationId xmlns:p14="http://schemas.microsoft.com/office/powerpoint/2010/main" val="203927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DE2CC-F7AA-4E80-8314-E912F04044B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165C566-9AE2-47D0-9386-393FA04C0C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AECA649F-3C7A-4FB3-8811-E9C3A11F0FC3}"/>
              </a:ext>
            </a:extLst>
          </p:cNvPr>
          <p:cNvSpPr>
            <a:spLocks noGrp="1"/>
          </p:cNvSpPr>
          <p:nvPr>
            <p:ph type="dt" sz="half" idx="10"/>
          </p:nvPr>
        </p:nvSpPr>
        <p:spPr/>
        <p:txBody>
          <a:bodyPr/>
          <a:lstStyle/>
          <a:p>
            <a:fld id="{4DDB3952-85B3-4788-A8FB-B858CEE2152E}" type="datetimeFigureOut">
              <a:rPr lang="es-ES" smtClean="0"/>
              <a:t>11/04/2020</a:t>
            </a:fld>
            <a:endParaRPr lang="es-ES"/>
          </a:p>
        </p:txBody>
      </p:sp>
      <p:sp>
        <p:nvSpPr>
          <p:cNvPr id="5" name="Marcador de pie de página 4">
            <a:extLst>
              <a:ext uri="{FF2B5EF4-FFF2-40B4-BE49-F238E27FC236}">
                <a16:creationId xmlns:a16="http://schemas.microsoft.com/office/drawing/2014/main" id="{36B223CA-6CFA-48A2-B7AF-AEA362118B8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22E944-406E-42F0-8B59-8AF483B7BDC3}"/>
              </a:ext>
            </a:extLst>
          </p:cNvPr>
          <p:cNvSpPr>
            <a:spLocks noGrp="1"/>
          </p:cNvSpPr>
          <p:nvPr>
            <p:ph type="sldNum" sz="quarter" idx="12"/>
          </p:nvPr>
        </p:nvSpPr>
        <p:spPr/>
        <p:txBody>
          <a:bodyPr/>
          <a:lstStyle/>
          <a:p>
            <a:fld id="{61842042-D344-42B6-AAFF-EC3C3829E123}" type="slidenum">
              <a:rPr lang="es-ES" smtClean="0"/>
              <a:t>‹Nº›</a:t>
            </a:fld>
            <a:endParaRPr lang="es-ES"/>
          </a:p>
        </p:txBody>
      </p:sp>
    </p:spTree>
    <p:extLst>
      <p:ext uri="{BB962C8B-B14F-4D97-AF65-F5344CB8AC3E}">
        <p14:creationId xmlns:p14="http://schemas.microsoft.com/office/powerpoint/2010/main" val="419570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1E258E-A3CD-41D1-A55F-6C7ECEBE9C5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8CCEB98-11C5-44D5-A367-30A15DC04DCB}"/>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7EF6A1A-B7B8-4A70-8B49-FE1D3EA130AB}"/>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0128B-5E4F-4169-9816-872A7BA684BA}"/>
              </a:ext>
            </a:extLst>
          </p:cNvPr>
          <p:cNvSpPr>
            <a:spLocks noGrp="1"/>
          </p:cNvSpPr>
          <p:nvPr>
            <p:ph type="dt" sz="half" idx="10"/>
          </p:nvPr>
        </p:nvSpPr>
        <p:spPr/>
        <p:txBody>
          <a:bodyPr/>
          <a:lstStyle/>
          <a:p>
            <a:fld id="{4DDB3952-85B3-4788-A8FB-B858CEE2152E}" type="datetimeFigureOut">
              <a:rPr lang="es-ES" smtClean="0"/>
              <a:t>11/04/2020</a:t>
            </a:fld>
            <a:endParaRPr lang="es-ES"/>
          </a:p>
        </p:txBody>
      </p:sp>
      <p:sp>
        <p:nvSpPr>
          <p:cNvPr id="6" name="Marcador de pie de página 5">
            <a:extLst>
              <a:ext uri="{FF2B5EF4-FFF2-40B4-BE49-F238E27FC236}">
                <a16:creationId xmlns:a16="http://schemas.microsoft.com/office/drawing/2014/main" id="{3BEAE122-D399-43D7-9424-B15C5139E98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E748FD1-F508-4450-BE3E-B49940511E04}"/>
              </a:ext>
            </a:extLst>
          </p:cNvPr>
          <p:cNvSpPr>
            <a:spLocks noGrp="1"/>
          </p:cNvSpPr>
          <p:nvPr>
            <p:ph type="sldNum" sz="quarter" idx="12"/>
          </p:nvPr>
        </p:nvSpPr>
        <p:spPr/>
        <p:txBody>
          <a:bodyPr/>
          <a:lstStyle/>
          <a:p>
            <a:fld id="{61842042-D344-42B6-AAFF-EC3C3829E123}" type="slidenum">
              <a:rPr lang="es-ES" smtClean="0"/>
              <a:t>‹Nº›</a:t>
            </a:fld>
            <a:endParaRPr lang="es-ES"/>
          </a:p>
        </p:txBody>
      </p:sp>
    </p:spTree>
    <p:extLst>
      <p:ext uri="{BB962C8B-B14F-4D97-AF65-F5344CB8AC3E}">
        <p14:creationId xmlns:p14="http://schemas.microsoft.com/office/powerpoint/2010/main" val="3727743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9F02CB-D0D8-49EF-ACA8-1F265062E87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527BE17-8EDB-40C2-B377-04F561CF56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238D2AF5-AB8D-4948-BB63-6D82573E1A54}"/>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506855A-93E2-4619-B250-1271CB17D6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7AADFD23-A771-4CAA-A16A-0A8285467DE3}"/>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37FFE4-FD2D-466B-9369-F48BE727C178}"/>
              </a:ext>
            </a:extLst>
          </p:cNvPr>
          <p:cNvSpPr>
            <a:spLocks noGrp="1"/>
          </p:cNvSpPr>
          <p:nvPr>
            <p:ph type="dt" sz="half" idx="10"/>
          </p:nvPr>
        </p:nvSpPr>
        <p:spPr/>
        <p:txBody>
          <a:bodyPr/>
          <a:lstStyle/>
          <a:p>
            <a:fld id="{4DDB3952-85B3-4788-A8FB-B858CEE2152E}" type="datetimeFigureOut">
              <a:rPr lang="es-ES" smtClean="0"/>
              <a:t>11/04/2020</a:t>
            </a:fld>
            <a:endParaRPr lang="es-ES"/>
          </a:p>
        </p:txBody>
      </p:sp>
      <p:sp>
        <p:nvSpPr>
          <p:cNvPr id="8" name="Marcador de pie de página 7">
            <a:extLst>
              <a:ext uri="{FF2B5EF4-FFF2-40B4-BE49-F238E27FC236}">
                <a16:creationId xmlns:a16="http://schemas.microsoft.com/office/drawing/2014/main" id="{4D407B1D-BB0A-4200-A10C-8B46206C5E6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16D9929-A0B3-4A95-8E5B-90E432A8ACCD}"/>
              </a:ext>
            </a:extLst>
          </p:cNvPr>
          <p:cNvSpPr>
            <a:spLocks noGrp="1"/>
          </p:cNvSpPr>
          <p:nvPr>
            <p:ph type="sldNum" sz="quarter" idx="12"/>
          </p:nvPr>
        </p:nvSpPr>
        <p:spPr/>
        <p:txBody>
          <a:bodyPr/>
          <a:lstStyle/>
          <a:p>
            <a:fld id="{61842042-D344-42B6-AAFF-EC3C3829E123}" type="slidenum">
              <a:rPr lang="es-ES" smtClean="0"/>
              <a:t>‹Nº›</a:t>
            </a:fld>
            <a:endParaRPr lang="es-ES"/>
          </a:p>
        </p:txBody>
      </p:sp>
    </p:spTree>
    <p:extLst>
      <p:ext uri="{BB962C8B-B14F-4D97-AF65-F5344CB8AC3E}">
        <p14:creationId xmlns:p14="http://schemas.microsoft.com/office/powerpoint/2010/main" val="367736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FFBE31-5EB0-47EC-9B27-023C189CB9A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205564E-9913-4CBB-A85E-CD70CBB13E09}"/>
              </a:ext>
            </a:extLst>
          </p:cNvPr>
          <p:cNvSpPr>
            <a:spLocks noGrp="1"/>
          </p:cNvSpPr>
          <p:nvPr>
            <p:ph type="dt" sz="half" idx="10"/>
          </p:nvPr>
        </p:nvSpPr>
        <p:spPr/>
        <p:txBody>
          <a:bodyPr/>
          <a:lstStyle/>
          <a:p>
            <a:fld id="{4DDB3952-85B3-4788-A8FB-B858CEE2152E}" type="datetimeFigureOut">
              <a:rPr lang="es-ES" smtClean="0"/>
              <a:t>11/04/2020</a:t>
            </a:fld>
            <a:endParaRPr lang="es-ES"/>
          </a:p>
        </p:txBody>
      </p:sp>
      <p:sp>
        <p:nvSpPr>
          <p:cNvPr id="4" name="Marcador de pie de página 3">
            <a:extLst>
              <a:ext uri="{FF2B5EF4-FFF2-40B4-BE49-F238E27FC236}">
                <a16:creationId xmlns:a16="http://schemas.microsoft.com/office/drawing/2014/main" id="{7C681E9B-A437-4249-A234-8128691180A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1D3A772-ECC5-4942-9C5A-CA8A780E83CB}"/>
              </a:ext>
            </a:extLst>
          </p:cNvPr>
          <p:cNvSpPr>
            <a:spLocks noGrp="1"/>
          </p:cNvSpPr>
          <p:nvPr>
            <p:ph type="sldNum" sz="quarter" idx="12"/>
          </p:nvPr>
        </p:nvSpPr>
        <p:spPr/>
        <p:txBody>
          <a:bodyPr/>
          <a:lstStyle/>
          <a:p>
            <a:fld id="{61842042-D344-42B6-AAFF-EC3C3829E123}" type="slidenum">
              <a:rPr lang="es-ES" smtClean="0"/>
              <a:t>‹Nº›</a:t>
            </a:fld>
            <a:endParaRPr lang="es-ES"/>
          </a:p>
        </p:txBody>
      </p:sp>
    </p:spTree>
    <p:extLst>
      <p:ext uri="{BB962C8B-B14F-4D97-AF65-F5344CB8AC3E}">
        <p14:creationId xmlns:p14="http://schemas.microsoft.com/office/powerpoint/2010/main" val="231545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CCCC7C-10DF-4250-A2C1-E0BA6B9FDBFA}"/>
              </a:ext>
            </a:extLst>
          </p:cNvPr>
          <p:cNvSpPr>
            <a:spLocks noGrp="1"/>
          </p:cNvSpPr>
          <p:nvPr>
            <p:ph type="dt" sz="half" idx="10"/>
          </p:nvPr>
        </p:nvSpPr>
        <p:spPr/>
        <p:txBody>
          <a:bodyPr/>
          <a:lstStyle/>
          <a:p>
            <a:fld id="{4DDB3952-85B3-4788-A8FB-B858CEE2152E}" type="datetimeFigureOut">
              <a:rPr lang="es-ES" smtClean="0"/>
              <a:t>11/04/2020</a:t>
            </a:fld>
            <a:endParaRPr lang="es-ES"/>
          </a:p>
        </p:txBody>
      </p:sp>
      <p:sp>
        <p:nvSpPr>
          <p:cNvPr id="3" name="Marcador de pie de página 2">
            <a:extLst>
              <a:ext uri="{FF2B5EF4-FFF2-40B4-BE49-F238E27FC236}">
                <a16:creationId xmlns:a16="http://schemas.microsoft.com/office/drawing/2014/main" id="{3A87AC61-F593-49A2-8C34-A99FA7524D1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DA33F24-B4D5-4D00-B174-1F18D6F687D0}"/>
              </a:ext>
            </a:extLst>
          </p:cNvPr>
          <p:cNvSpPr>
            <a:spLocks noGrp="1"/>
          </p:cNvSpPr>
          <p:nvPr>
            <p:ph type="sldNum" sz="quarter" idx="12"/>
          </p:nvPr>
        </p:nvSpPr>
        <p:spPr/>
        <p:txBody>
          <a:bodyPr/>
          <a:lstStyle/>
          <a:p>
            <a:fld id="{61842042-D344-42B6-AAFF-EC3C3829E123}" type="slidenum">
              <a:rPr lang="es-ES" smtClean="0"/>
              <a:t>‹Nº›</a:t>
            </a:fld>
            <a:endParaRPr lang="es-ES"/>
          </a:p>
        </p:txBody>
      </p:sp>
    </p:spTree>
    <p:extLst>
      <p:ext uri="{BB962C8B-B14F-4D97-AF65-F5344CB8AC3E}">
        <p14:creationId xmlns:p14="http://schemas.microsoft.com/office/powerpoint/2010/main" val="3782859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6C13E7-06DF-4369-B23F-0C5C9398596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7AFAC24-50B9-4FD7-A62F-C24736FB31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9D6E1B2-C70B-4D1B-9FC4-0688534E5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2EB053B-532B-4006-9C77-54B8C115A645}"/>
              </a:ext>
            </a:extLst>
          </p:cNvPr>
          <p:cNvSpPr>
            <a:spLocks noGrp="1"/>
          </p:cNvSpPr>
          <p:nvPr>
            <p:ph type="dt" sz="half" idx="10"/>
          </p:nvPr>
        </p:nvSpPr>
        <p:spPr/>
        <p:txBody>
          <a:bodyPr/>
          <a:lstStyle/>
          <a:p>
            <a:fld id="{4DDB3952-85B3-4788-A8FB-B858CEE2152E}" type="datetimeFigureOut">
              <a:rPr lang="es-ES" smtClean="0"/>
              <a:t>11/04/2020</a:t>
            </a:fld>
            <a:endParaRPr lang="es-ES"/>
          </a:p>
        </p:txBody>
      </p:sp>
      <p:sp>
        <p:nvSpPr>
          <p:cNvPr id="6" name="Marcador de pie de página 5">
            <a:extLst>
              <a:ext uri="{FF2B5EF4-FFF2-40B4-BE49-F238E27FC236}">
                <a16:creationId xmlns:a16="http://schemas.microsoft.com/office/drawing/2014/main" id="{2B25BD39-FAAF-4435-8286-441B469F1C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7477FEF-FB16-4311-9467-AC5B93CE8F03}"/>
              </a:ext>
            </a:extLst>
          </p:cNvPr>
          <p:cNvSpPr>
            <a:spLocks noGrp="1"/>
          </p:cNvSpPr>
          <p:nvPr>
            <p:ph type="sldNum" sz="quarter" idx="12"/>
          </p:nvPr>
        </p:nvSpPr>
        <p:spPr/>
        <p:txBody>
          <a:bodyPr/>
          <a:lstStyle/>
          <a:p>
            <a:fld id="{61842042-D344-42B6-AAFF-EC3C3829E123}" type="slidenum">
              <a:rPr lang="es-ES" smtClean="0"/>
              <a:t>‹Nº›</a:t>
            </a:fld>
            <a:endParaRPr lang="es-ES"/>
          </a:p>
        </p:txBody>
      </p:sp>
    </p:spTree>
    <p:extLst>
      <p:ext uri="{BB962C8B-B14F-4D97-AF65-F5344CB8AC3E}">
        <p14:creationId xmlns:p14="http://schemas.microsoft.com/office/powerpoint/2010/main" val="4080504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4D0746-EC6B-4B3A-BF14-2DF7A8B4762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2004A45-3048-4582-9909-EFD8D3F926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B56A2FE-4EDA-4310-BE46-648D6355F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B82D2DA-E321-41CA-B702-88D499D0EE59}"/>
              </a:ext>
            </a:extLst>
          </p:cNvPr>
          <p:cNvSpPr>
            <a:spLocks noGrp="1"/>
          </p:cNvSpPr>
          <p:nvPr>
            <p:ph type="dt" sz="half" idx="10"/>
          </p:nvPr>
        </p:nvSpPr>
        <p:spPr/>
        <p:txBody>
          <a:bodyPr/>
          <a:lstStyle/>
          <a:p>
            <a:fld id="{4DDB3952-85B3-4788-A8FB-B858CEE2152E}" type="datetimeFigureOut">
              <a:rPr lang="es-ES" smtClean="0"/>
              <a:t>11/04/2020</a:t>
            </a:fld>
            <a:endParaRPr lang="es-ES"/>
          </a:p>
        </p:txBody>
      </p:sp>
      <p:sp>
        <p:nvSpPr>
          <p:cNvPr id="6" name="Marcador de pie de página 5">
            <a:extLst>
              <a:ext uri="{FF2B5EF4-FFF2-40B4-BE49-F238E27FC236}">
                <a16:creationId xmlns:a16="http://schemas.microsoft.com/office/drawing/2014/main" id="{F57705FB-EC52-4BF2-B800-1915B97F0AD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53C8932-0CCA-40CE-ABD7-FE81CBF8C2C0}"/>
              </a:ext>
            </a:extLst>
          </p:cNvPr>
          <p:cNvSpPr>
            <a:spLocks noGrp="1"/>
          </p:cNvSpPr>
          <p:nvPr>
            <p:ph type="sldNum" sz="quarter" idx="12"/>
          </p:nvPr>
        </p:nvSpPr>
        <p:spPr/>
        <p:txBody>
          <a:bodyPr/>
          <a:lstStyle/>
          <a:p>
            <a:fld id="{61842042-D344-42B6-AAFF-EC3C3829E123}" type="slidenum">
              <a:rPr lang="es-ES" smtClean="0"/>
              <a:t>‹Nº›</a:t>
            </a:fld>
            <a:endParaRPr lang="es-ES"/>
          </a:p>
        </p:txBody>
      </p:sp>
    </p:spTree>
    <p:extLst>
      <p:ext uri="{BB962C8B-B14F-4D97-AF65-F5344CB8AC3E}">
        <p14:creationId xmlns:p14="http://schemas.microsoft.com/office/powerpoint/2010/main" val="2929626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CD8EEB4-EE5A-4634-9E74-CFE926CB57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53A4B28-6846-457C-8C8C-600C342D07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11D7B8-CD7A-4DCE-9D37-5ACDA4BED2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B3952-85B3-4788-A8FB-B858CEE2152E}" type="datetimeFigureOut">
              <a:rPr lang="es-ES" smtClean="0"/>
              <a:t>11/04/2020</a:t>
            </a:fld>
            <a:endParaRPr lang="es-ES"/>
          </a:p>
        </p:txBody>
      </p:sp>
      <p:sp>
        <p:nvSpPr>
          <p:cNvPr id="5" name="Marcador de pie de página 4">
            <a:extLst>
              <a:ext uri="{FF2B5EF4-FFF2-40B4-BE49-F238E27FC236}">
                <a16:creationId xmlns:a16="http://schemas.microsoft.com/office/drawing/2014/main" id="{03882993-4CEF-4A3E-B143-2C6C9F0206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97E5A975-7550-4660-8AFE-9FD05287E9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42042-D344-42B6-AAFF-EC3C3829E123}" type="slidenum">
              <a:rPr lang="es-ES" smtClean="0"/>
              <a:t>‹Nº›</a:t>
            </a:fld>
            <a:endParaRPr lang="es-ES"/>
          </a:p>
        </p:txBody>
      </p:sp>
    </p:spTree>
    <p:extLst>
      <p:ext uri="{BB962C8B-B14F-4D97-AF65-F5344CB8AC3E}">
        <p14:creationId xmlns:p14="http://schemas.microsoft.com/office/powerpoint/2010/main" val="49343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24000" y="0"/>
            <a:ext cx="9144000" cy="6858000"/>
          </a:xfrm>
        </p:spPr>
        <p:txBody>
          <a:bodyPr/>
          <a:lstStyle/>
          <a:p>
            <a:r>
              <a:rPr lang="es-ES" dirty="0" err="1"/>
              <a:t>Conditionals</a:t>
            </a:r>
            <a:endParaRPr lang="es-ES" dirty="0"/>
          </a:p>
          <a:p>
            <a:endParaRPr lang="en-US" dirty="0"/>
          </a:p>
          <a:p>
            <a:r>
              <a:rPr lang="en-US" dirty="0"/>
              <a:t>There are 4 main types of if sentences in English, often called conditional sentences. </a:t>
            </a:r>
          </a:p>
          <a:p>
            <a:endParaRPr lang="en-US" dirty="0"/>
          </a:p>
          <a:p>
            <a:r>
              <a:rPr lang="en-US" dirty="0"/>
              <a:t>These sentences are in two halves (clauses):the if part (if clause) </a:t>
            </a:r>
          </a:p>
          <a:p>
            <a:r>
              <a:rPr lang="en-US" dirty="0"/>
              <a:t> The other part where you can use words such as can, will, may, might, could and would (main clause)</a:t>
            </a:r>
          </a:p>
          <a:p>
            <a:r>
              <a:rPr lang="en-US" dirty="0"/>
              <a:t>Synonyms of “if”: unless, as long as</a:t>
            </a:r>
            <a:r>
              <a:rPr lang="en-US"/>
              <a:t>, supposing </a:t>
            </a:r>
            <a:endParaRPr lang="es-ES" dirty="0"/>
          </a:p>
          <a:p>
            <a:endParaRPr lang="es-ES" dirty="0"/>
          </a:p>
          <a:p>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4303B32-99E9-4122-8B8F-04A54422E358}"/>
              </a:ext>
            </a:extLst>
          </p:cNvPr>
          <p:cNvSpPr>
            <a:spLocks noGrp="1"/>
          </p:cNvSpPr>
          <p:nvPr>
            <p:ph idx="1"/>
          </p:nvPr>
        </p:nvSpPr>
        <p:spPr>
          <a:xfrm>
            <a:off x="140677" y="225082"/>
            <a:ext cx="11816861" cy="6372666"/>
          </a:xfrm>
        </p:spPr>
        <p:txBody>
          <a:bodyPr>
            <a:normAutofit fontScale="77500" lnSpcReduction="20000"/>
          </a:bodyPr>
          <a:lstStyle/>
          <a:p>
            <a:pPr marL="0" indent="0">
              <a:buNone/>
            </a:pPr>
            <a:r>
              <a:rPr lang="en-US" b="1" dirty="0">
                <a:solidFill>
                  <a:srgbClr val="0070C0"/>
                </a:solidFill>
              </a:rPr>
              <a:t>Study each situation and complete the sentence below. Decide whether to use a first or second</a:t>
            </a:r>
          </a:p>
          <a:p>
            <a:r>
              <a:rPr lang="en-US" dirty="0"/>
              <a:t>1. According to the weather forecast there is a chance of snow tomorrow.</a:t>
            </a:r>
          </a:p>
          <a:p>
            <a:pPr marL="0" indent="0">
              <a:buNone/>
            </a:pPr>
            <a:r>
              <a:rPr lang="en-US" dirty="0"/>
              <a:t>If it (snow), I (need) to buy a pair of gloves.</a:t>
            </a:r>
          </a:p>
          <a:p>
            <a:r>
              <a:rPr lang="en-US" dirty="0"/>
              <a:t>2. Patrick is deciding whether to go to France or Spain on his next holiday.</a:t>
            </a:r>
          </a:p>
          <a:p>
            <a:pPr marL="0" indent="0">
              <a:buNone/>
            </a:pPr>
            <a:r>
              <a:rPr lang="en-US" dirty="0"/>
              <a:t>If Patrick (go) to Spain, he (be) very satisfied.</a:t>
            </a:r>
          </a:p>
          <a:p>
            <a:r>
              <a:rPr lang="en-US" dirty="0"/>
              <a:t>3. John works 12 hours a day.</a:t>
            </a:r>
          </a:p>
          <a:p>
            <a:pPr marL="0" indent="0">
              <a:buNone/>
            </a:pPr>
            <a:r>
              <a:rPr lang="en-US" dirty="0"/>
              <a:t>If John (not/be) so busy, he (have) more time for his family.</a:t>
            </a:r>
          </a:p>
          <a:p>
            <a:r>
              <a:rPr lang="en-US" dirty="0"/>
              <a:t>4. Kate is out of work, but she goes shopping every day.</a:t>
            </a:r>
          </a:p>
          <a:p>
            <a:pPr marL="0" indent="0">
              <a:buNone/>
            </a:pPr>
            <a:r>
              <a:rPr lang="en-US" dirty="0"/>
              <a:t>If Kate (continue) to go shopping, she (run out) of money.</a:t>
            </a:r>
          </a:p>
          <a:p>
            <a:r>
              <a:rPr lang="en-US" dirty="0"/>
              <a:t>5. It is a sunny day with clear blue skies.</a:t>
            </a:r>
          </a:p>
          <a:p>
            <a:pPr marL="0" indent="0">
              <a:buNone/>
            </a:pPr>
            <a:r>
              <a:rPr lang="en-US" dirty="0"/>
              <a:t>If it (rain), I (need) an umbrella.</a:t>
            </a:r>
          </a:p>
          <a:p>
            <a:r>
              <a:rPr lang="en-US" dirty="0"/>
              <a:t>6. Anne's boss is very demanding.</a:t>
            </a:r>
          </a:p>
          <a:p>
            <a:pPr marL="0" indent="0">
              <a:buNone/>
            </a:pPr>
            <a:r>
              <a:rPr lang="en-US" dirty="0"/>
              <a:t>If Anne's boss (not/be) so demanding, she (not/be) so stressed.</a:t>
            </a:r>
          </a:p>
          <a:p>
            <a:r>
              <a:rPr lang="en-US" dirty="0"/>
              <a:t>7. Daniel has an exam tomorrow.</a:t>
            </a:r>
          </a:p>
          <a:p>
            <a:pPr marL="0" indent="0">
              <a:buNone/>
            </a:pPr>
            <a:r>
              <a:rPr lang="en-US" dirty="0"/>
              <a:t>If Daniel (pass) his exam, he (celebrate) with his friends.</a:t>
            </a:r>
          </a:p>
          <a:p>
            <a:r>
              <a:rPr lang="en-US" dirty="0"/>
              <a:t>8. Fabio and Carlo are best friends.</a:t>
            </a:r>
          </a:p>
          <a:p>
            <a:pPr marL="0" indent="0">
              <a:buNone/>
            </a:pPr>
            <a:r>
              <a:rPr lang="en-US" dirty="0"/>
              <a:t>If Fabio and Carlo (not/be) best friends, they probably (not/be) living together.</a:t>
            </a:r>
            <a:endParaRPr lang="es-ES" dirty="0"/>
          </a:p>
        </p:txBody>
      </p:sp>
    </p:spTree>
    <p:extLst>
      <p:ext uri="{BB962C8B-B14F-4D97-AF65-F5344CB8AC3E}">
        <p14:creationId xmlns:p14="http://schemas.microsoft.com/office/powerpoint/2010/main" val="4025581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440E1-F268-4406-A8E3-1B5E3774F914}"/>
              </a:ext>
            </a:extLst>
          </p:cNvPr>
          <p:cNvSpPr>
            <a:spLocks noGrp="1"/>
          </p:cNvSpPr>
          <p:nvPr>
            <p:ph type="title"/>
          </p:nvPr>
        </p:nvSpPr>
        <p:spPr/>
        <p:txBody>
          <a:bodyPr/>
          <a:lstStyle/>
          <a:p>
            <a:r>
              <a:rPr lang="es-ES" dirty="0" err="1"/>
              <a:t>Speaking</a:t>
            </a:r>
            <a:r>
              <a:rPr lang="es-ES" dirty="0"/>
              <a:t> </a:t>
            </a:r>
            <a:r>
              <a:rPr lang="es-ES" dirty="0" err="1"/>
              <a:t>part</a:t>
            </a:r>
            <a:r>
              <a:rPr lang="es-ES" dirty="0"/>
              <a:t> 2 </a:t>
            </a:r>
          </a:p>
        </p:txBody>
      </p:sp>
      <p:pic>
        <p:nvPicPr>
          <p:cNvPr id="8" name="Marcador de contenido 7">
            <a:extLst>
              <a:ext uri="{FF2B5EF4-FFF2-40B4-BE49-F238E27FC236}">
                <a16:creationId xmlns:a16="http://schemas.microsoft.com/office/drawing/2014/main" id="{BDFC3B9D-80D4-4AA8-BD69-01EF2552B6E9}"/>
              </a:ext>
            </a:extLst>
          </p:cNvPr>
          <p:cNvPicPr>
            <a:picLocks noGrp="1" noChangeAspect="1"/>
          </p:cNvPicPr>
          <p:nvPr>
            <p:ph idx="1"/>
          </p:nvPr>
        </p:nvPicPr>
        <p:blipFill>
          <a:blip r:embed="rId2"/>
          <a:stretch>
            <a:fillRect/>
          </a:stretch>
        </p:blipFill>
        <p:spPr>
          <a:xfrm>
            <a:off x="3106737" y="1352011"/>
            <a:ext cx="8446634" cy="5140864"/>
          </a:xfrm>
          <a:prstGeom prst="rect">
            <a:avLst/>
          </a:prstGeom>
        </p:spPr>
      </p:pic>
    </p:spTree>
    <p:extLst>
      <p:ext uri="{BB962C8B-B14F-4D97-AF65-F5344CB8AC3E}">
        <p14:creationId xmlns:p14="http://schemas.microsoft.com/office/powerpoint/2010/main" val="1395389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8C57CAB8-66B3-4AD8-A1FE-82F03322C87E}"/>
              </a:ext>
            </a:extLst>
          </p:cNvPr>
          <p:cNvPicPr>
            <a:picLocks noGrp="1" noChangeAspect="1"/>
          </p:cNvPicPr>
          <p:nvPr>
            <p:ph idx="1"/>
          </p:nvPr>
        </p:nvPicPr>
        <p:blipFill>
          <a:blip r:embed="rId2"/>
          <a:stretch>
            <a:fillRect/>
          </a:stretch>
        </p:blipFill>
        <p:spPr>
          <a:xfrm>
            <a:off x="3396343" y="120002"/>
            <a:ext cx="3962627" cy="6617996"/>
          </a:xfrm>
          <a:prstGeom prst="rect">
            <a:avLst/>
          </a:prstGeom>
        </p:spPr>
      </p:pic>
    </p:spTree>
    <p:extLst>
      <p:ext uri="{BB962C8B-B14F-4D97-AF65-F5344CB8AC3E}">
        <p14:creationId xmlns:p14="http://schemas.microsoft.com/office/powerpoint/2010/main" val="65030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40C14AAE-34A1-4262-8DA6-FD7259AF1EE6}"/>
              </a:ext>
            </a:extLst>
          </p:cNvPr>
          <p:cNvPicPr>
            <a:picLocks noGrp="1" noChangeAspect="1"/>
          </p:cNvPicPr>
          <p:nvPr>
            <p:ph idx="1"/>
          </p:nvPr>
        </p:nvPicPr>
        <p:blipFill>
          <a:blip r:embed="rId2"/>
          <a:stretch>
            <a:fillRect/>
          </a:stretch>
        </p:blipFill>
        <p:spPr>
          <a:xfrm>
            <a:off x="677610" y="812801"/>
            <a:ext cx="10836780" cy="4775200"/>
          </a:xfrm>
          <a:prstGeom prst="rect">
            <a:avLst/>
          </a:prstGeom>
        </p:spPr>
      </p:pic>
    </p:spTree>
    <p:extLst>
      <p:ext uri="{BB962C8B-B14F-4D97-AF65-F5344CB8AC3E}">
        <p14:creationId xmlns:p14="http://schemas.microsoft.com/office/powerpoint/2010/main" val="1750835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a:extLst>
              <a:ext uri="{FF2B5EF4-FFF2-40B4-BE49-F238E27FC236}">
                <a16:creationId xmlns:a16="http://schemas.microsoft.com/office/drawing/2014/main" id="{A80517EF-45AC-4A7A-BC42-CFEC05248FFB}"/>
              </a:ext>
            </a:extLst>
          </p:cNvPr>
          <p:cNvPicPr>
            <a:picLocks noGrp="1" noChangeAspect="1"/>
          </p:cNvPicPr>
          <p:nvPr>
            <p:ph idx="1"/>
          </p:nvPr>
        </p:nvPicPr>
        <p:blipFill>
          <a:blip r:embed="rId2"/>
          <a:stretch>
            <a:fillRect/>
          </a:stretch>
        </p:blipFill>
        <p:spPr>
          <a:xfrm>
            <a:off x="1320800" y="449955"/>
            <a:ext cx="9245600" cy="6169160"/>
          </a:xfrm>
          <a:prstGeom prst="rect">
            <a:avLst/>
          </a:prstGeom>
        </p:spPr>
      </p:pic>
    </p:spTree>
    <p:extLst>
      <p:ext uri="{BB962C8B-B14F-4D97-AF65-F5344CB8AC3E}">
        <p14:creationId xmlns:p14="http://schemas.microsoft.com/office/powerpoint/2010/main" val="2134706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39127976-8E5E-45C6-AFDA-3FEE3CE16231}"/>
              </a:ext>
            </a:extLst>
          </p:cNvPr>
          <p:cNvPicPr>
            <a:picLocks noGrp="1" noChangeAspect="1"/>
          </p:cNvPicPr>
          <p:nvPr>
            <p:ph idx="1"/>
          </p:nvPr>
        </p:nvPicPr>
        <p:blipFill>
          <a:blip r:embed="rId2"/>
          <a:stretch>
            <a:fillRect/>
          </a:stretch>
        </p:blipFill>
        <p:spPr>
          <a:xfrm rot="5400000">
            <a:off x="156419" y="1433101"/>
            <a:ext cx="6243992" cy="3595914"/>
          </a:xfrm>
          <a:prstGeom prst="rect">
            <a:avLst/>
          </a:prstGeom>
        </p:spPr>
      </p:pic>
      <p:pic>
        <p:nvPicPr>
          <p:cNvPr id="5" name="Marcador de contenido 1">
            <a:extLst>
              <a:ext uri="{FF2B5EF4-FFF2-40B4-BE49-F238E27FC236}">
                <a16:creationId xmlns:a16="http://schemas.microsoft.com/office/drawing/2014/main" id="{08EA90DE-E823-4867-872C-65D4E5F92891}"/>
              </a:ext>
            </a:extLst>
          </p:cNvPr>
          <p:cNvPicPr>
            <a:picLocks noChangeAspect="1"/>
          </p:cNvPicPr>
          <p:nvPr/>
        </p:nvPicPr>
        <p:blipFill>
          <a:blip r:embed="rId3"/>
          <a:stretch>
            <a:fillRect/>
          </a:stretch>
        </p:blipFill>
        <p:spPr>
          <a:xfrm rot="5400000">
            <a:off x="5219962" y="1435043"/>
            <a:ext cx="6639875" cy="3987913"/>
          </a:xfrm>
          <a:prstGeom prst="rect">
            <a:avLst/>
          </a:prstGeom>
        </p:spPr>
      </p:pic>
    </p:spTree>
    <p:extLst>
      <p:ext uri="{BB962C8B-B14F-4D97-AF65-F5344CB8AC3E}">
        <p14:creationId xmlns:p14="http://schemas.microsoft.com/office/powerpoint/2010/main" val="955992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AC0F6A-9B73-408A-89D5-CA31D2746011}"/>
              </a:ext>
            </a:extLst>
          </p:cNvPr>
          <p:cNvSpPr>
            <a:spLocks noGrp="1"/>
          </p:cNvSpPr>
          <p:nvPr>
            <p:ph type="title"/>
          </p:nvPr>
        </p:nvSpPr>
        <p:spPr/>
        <p:txBody>
          <a:bodyPr/>
          <a:lstStyle/>
          <a:p>
            <a:r>
              <a:rPr lang="es-ES" dirty="0" err="1"/>
              <a:t>Homework</a:t>
            </a:r>
            <a:endParaRPr lang="es-ES" dirty="0"/>
          </a:p>
        </p:txBody>
      </p:sp>
      <p:sp>
        <p:nvSpPr>
          <p:cNvPr id="4" name="Flecha: hacia abajo 3">
            <a:extLst>
              <a:ext uri="{FF2B5EF4-FFF2-40B4-BE49-F238E27FC236}">
                <a16:creationId xmlns:a16="http://schemas.microsoft.com/office/drawing/2014/main" id="{AB732F24-7910-4174-AE8C-31F072866DA0}"/>
              </a:ext>
            </a:extLst>
          </p:cNvPr>
          <p:cNvSpPr/>
          <p:nvPr/>
        </p:nvSpPr>
        <p:spPr>
          <a:xfrm>
            <a:off x="4684542" y="2321169"/>
            <a:ext cx="2222695" cy="2785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10532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a:extLst>
              <a:ext uri="{FF2B5EF4-FFF2-40B4-BE49-F238E27FC236}">
                <a16:creationId xmlns:a16="http://schemas.microsoft.com/office/drawing/2014/main" id="{33FA5A18-F19B-4F9D-B047-BEF17136A026}"/>
              </a:ext>
            </a:extLst>
          </p:cNvPr>
          <p:cNvPicPr>
            <a:picLocks noGrp="1" noChangeAspect="1"/>
          </p:cNvPicPr>
          <p:nvPr>
            <p:ph idx="1"/>
          </p:nvPr>
        </p:nvPicPr>
        <p:blipFill>
          <a:blip r:embed="rId2"/>
          <a:stretch>
            <a:fillRect/>
          </a:stretch>
        </p:blipFill>
        <p:spPr>
          <a:xfrm>
            <a:off x="580571" y="215114"/>
            <a:ext cx="11513997" cy="6519515"/>
          </a:xfrm>
          <a:prstGeom prst="rect">
            <a:avLst/>
          </a:prstGeom>
        </p:spPr>
      </p:pic>
    </p:spTree>
    <p:extLst>
      <p:ext uri="{BB962C8B-B14F-4D97-AF65-F5344CB8AC3E}">
        <p14:creationId xmlns:p14="http://schemas.microsoft.com/office/powerpoint/2010/main" val="164007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24000" y="0"/>
            <a:ext cx="9144000" cy="6858000"/>
          </a:xfrm>
        </p:spPr>
        <p:txBody>
          <a:bodyPr/>
          <a:lstStyle/>
          <a:p>
            <a:endParaRPr lang="en-US" b="1" dirty="0"/>
          </a:p>
          <a:p>
            <a:endParaRPr lang="en-US" b="1" dirty="0"/>
          </a:p>
          <a:p>
            <a:r>
              <a:rPr lang="en-US" b="1" dirty="0">
                <a:solidFill>
                  <a:srgbClr val="FFFF00"/>
                </a:solidFill>
              </a:rPr>
              <a:t>The Zero Conditional:</a:t>
            </a:r>
          </a:p>
          <a:p>
            <a:br>
              <a:rPr lang="en-US" dirty="0"/>
            </a:br>
            <a:r>
              <a:rPr lang="en-US" dirty="0">
                <a:solidFill>
                  <a:srgbClr val="00B050"/>
                </a:solidFill>
              </a:rPr>
              <a:t>If + present simple, ... present simple</a:t>
            </a:r>
          </a:p>
          <a:p>
            <a:endParaRPr lang="en-US" dirty="0"/>
          </a:p>
          <a:p>
            <a:br>
              <a:rPr lang="en-US" dirty="0"/>
            </a:br>
            <a:r>
              <a:rPr lang="en-US" dirty="0">
                <a:solidFill>
                  <a:srgbClr val="00B050"/>
                </a:solidFill>
              </a:rPr>
              <a:t>If</a:t>
            </a:r>
            <a:r>
              <a:rPr lang="en-US" dirty="0"/>
              <a:t> you </a:t>
            </a:r>
            <a:r>
              <a:rPr lang="en-US" dirty="0">
                <a:solidFill>
                  <a:srgbClr val="00B050"/>
                </a:solidFill>
              </a:rPr>
              <a:t>heat </a:t>
            </a:r>
            <a:r>
              <a:rPr lang="en-US" dirty="0"/>
              <a:t>water to 100 degrees, it </a:t>
            </a:r>
            <a:r>
              <a:rPr lang="en-US" dirty="0">
                <a:solidFill>
                  <a:srgbClr val="00B050"/>
                </a:solidFill>
              </a:rPr>
              <a:t>boils</a:t>
            </a:r>
            <a:r>
              <a:rPr lang="en-US" dirty="0"/>
              <a:t>.</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24000" y="0"/>
            <a:ext cx="9144000" cy="6858000"/>
          </a:xfrm>
        </p:spPr>
        <p:txBody>
          <a:bodyPr>
            <a:normAutofit fontScale="92500" lnSpcReduction="20000"/>
          </a:bodyPr>
          <a:lstStyle/>
          <a:p>
            <a:pPr>
              <a:buNone/>
            </a:pPr>
            <a:r>
              <a:rPr lang="en-US" dirty="0">
                <a:solidFill>
                  <a:srgbClr val="00B050"/>
                </a:solidFill>
              </a:rPr>
              <a:t>When do we use this conditional?</a:t>
            </a:r>
          </a:p>
          <a:p>
            <a:r>
              <a:rPr lang="en-US" dirty="0"/>
              <a:t>This conditional is used when the result will always happen. So, if water reaches 100 degrees, it always boils. It's a fact. We are talking in general, not about one particular situation. The result of the 'if clause' is always the main clause.</a:t>
            </a:r>
          </a:p>
          <a:p>
            <a:r>
              <a:rPr lang="en-US" dirty="0"/>
              <a:t>The 'if' in this conditional can usually be replaced by 'when' without changing the meaning.</a:t>
            </a:r>
          </a:p>
          <a:p>
            <a:r>
              <a:rPr lang="en-US" dirty="0"/>
              <a:t>For example: If water </a:t>
            </a:r>
            <a:r>
              <a:rPr lang="en-US" b="1" dirty="0"/>
              <a:t>reaches</a:t>
            </a:r>
            <a:r>
              <a:rPr lang="en-US" dirty="0"/>
              <a:t> 100 degrees, it </a:t>
            </a:r>
            <a:r>
              <a:rPr lang="en-US" b="1" dirty="0"/>
              <a:t>boils</a:t>
            </a:r>
            <a:r>
              <a:rPr lang="en-US" dirty="0"/>
              <a:t>. (It is always true, there can't be a different result sometimes). If I </a:t>
            </a:r>
            <a:r>
              <a:rPr lang="en-US" b="1" dirty="0"/>
              <a:t>eat</a:t>
            </a:r>
            <a:r>
              <a:rPr lang="en-US" dirty="0"/>
              <a:t> peanuts, I </a:t>
            </a:r>
            <a:r>
              <a:rPr lang="en-US" b="1" dirty="0"/>
              <a:t>am</a:t>
            </a:r>
            <a:r>
              <a:rPr lang="en-US" dirty="0"/>
              <a:t> sick. (This is true only for me, maybe, not for everyone, but it's still true that I'm sick every time I eat peanuts)</a:t>
            </a:r>
          </a:p>
          <a:p>
            <a:pPr>
              <a:buNone/>
            </a:pPr>
            <a:r>
              <a:rPr lang="en-US" dirty="0"/>
              <a:t>Here are some more examples:</a:t>
            </a:r>
          </a:p>
          <a:p>
            <a:r>
              <a:rPr lang="en-US" i="1" dirty="0">
                <a:solidFill>
                  <a:schemeClr val="tx2"/>
                </a:solidFill>
              </a:rPr>
              <a:t>If people eat too much, they get fat.</a:t>
            </a:r>
          </a:p>
          <a:p>
            <a:r>
              <a:rPr lang="en-US" i="1" dirty="0">
                <a:solidFill>
                  <a:schemeClr val="tx2"/>
                </a:solidFill>
              </a:rPr>
              <a:t>If you touch fire, you get burned.</a:t>
            </a:r>
          </a:p>
          <a:p>
            <a:r>
              <a:rPr lang="en-US" i="1" dirty="0">
                <a:solidFill>
                  <a:schemeClr val="tx2"/>
                </a:solidFill>
              </a:rPr>
              <a:t>People die if they don't eat.</a:t>
            </a:r>
          </a:p>
          <a:p>
            <a:r>
              <a:rPr lang="en-US" i="1" dirty="0">
                <a:solidFill>
                  <a:schemeClr val="tx2"/>
                </a:solidFill>
              </a:rPr>
              <a:t>You get water if you mix hydrogen and oxygen.</a:t>
            </a:r>
          </a:p>
          <a:p>
            <a:r>
              <a:rPr lang="en-US" i="1" dirty="0">
                <a:solidFill>
                  <a:schemeClr val="tx2"/>
                </a:solidFill>
              </a:rPr>
              <a:t>Snakes bite if they are scared</a:t>
            </a:r>
          </a:p>
          <a:p>
            <a:r>
              <a:rPr lang="en-US" i="1" dirty="0">
                <a:solidFill>
                  <a:schemeClr val="tx2"/>
                </a:solidFill>
              </a:rPr>
              <a:t>If babies are hungry, they cry</a:t>
            </a:r>
          </a:p>
          <a:p>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24000" y="0"/>
            <a:ext cx="9144000" cy="6858000"/>
          </a:xfrm>
        </p:spPr>
        <p:txBody>
          <a:bodyPr/>
          <a:lstStyle/>
          <a:p>
            <a:endParaRPr lang="en-US" b="1" dirty="0">
              <a:solidFill>
                <a:srgbClr val="FFC000"/>
              </a:solidFill>
            </a:endParaRPr>
          </a:p>
          <a:p>
            <a:r>
              <a:rPr lang="en-US" b="1" dirty="0">
                <a:solidFill>
                  <a:srgbClr val="FFC000"/>
                </a:solidFill>
              </a:rPr>
              <a:t>The First Conditional:</a:t>
            </a:r>
          </a:p>
          <a:p>
            <a:endParaRPr lang="en-US" b="1" dirty="0"/>
          </a:p>
          <a:p>
            <a:br>
              <a:rPr lang="en-US" dirty="0"/>
            </a:br>
            <a:r>
              <a:rPr lang="en-US" sz="4400" dirty="0">
                <a:solidFill>
                  <a:srgbClr val="00B050"/>
                </a:solidFill>
              </a:rPr>
              <a:t>If + present simple, ... will + infinitive</a:t>
            </a:r>
          </a:p>
          <a:p>
            <a:r>
              <a:rPr lang="en-US" sz="4400" dirty="0">
                <a:solidFill>
                  <a:srgbClr val="00B050"/>
                </a:solidFill>
              </a:rPr>
              <a:t>If + present simple,… future simple </a:t>
            </a:r>
            <a:r>
              <a:rPr lang="en-US" dirty="0"/>
              <a:t>         (future simple: will + Present Simple)</a:t>
            </a:r>
          </a:p>
          <a:p>
            <a:br>
              <a:rPr lang="en-US" dirty="0"/>
            </a:br>
            <a:r>
              <a:rPr lang="en-US" dirty="0">
                <a:solidFill>
                  <a:srgbClr val="00B050"/>
                </a:solidFill>
              </a:rPr>
              <a:t>If</a:t>
            </a:r>
            <a:r>
              <a:rPr lang="en-US" dirty="0"/>
              <a:t> it </a:t>
            </a:r>
            <a:r>
              <a:rPr lang="en-US" dirty="0">
                <a:solidFill>
                  <a:srgbClr val="00B050"/>
                </a:solidFill>
              </a:rPr>
              <a:t>rains</a:t>
            </a:r>
            <a:r>
              <a:rPr lang="en-US" dirty="0"/>
              <a:t> tomorrow, we </a:t>
            </a:r>
            <a:r>
              <a:rPr lang="en-US" dirty="0">
                <a:solidFill>
                  <a:srgbClr val="00B050"/>
                </a:solidFill>
              </a:rPr>
              <a:t>will go </a:t>
            </a:r>
            <a:r>
              <a:rPr lang="en-US" dirty="0"/>
              <a:t>to the cinema.</a:t>
            </a:r>
          </a:p>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24000" y="0"/>
            <a:ext cx="9144000" cy="6858000"/>
          </a:xfrm>
        </p:spPr>
        <p:txBody>
          <a:bodyPr>
            <a:normAutofit/>
          </a:bodyPr>
          <a:lstStyle/>
          <a:p>
            <a:r>
              <a:rPr lang="en-US" dirty="0">
                <a:solidFill>
                  <a:srgbClr val="00B050"/>
                </a:solidFill>
              </a:rPr>
              <a:t>When do we use this conditional?</a:t>
            </a:r>
          </a:p>
          <a:p>
            <a:r>
              <a:rPr lang="en-US" dirty="0"/>
              <a:t>It's used to talk about things which might happen in the future. Of course, we can't know what will happen in the future, but this describes possible things, which could easily come true.</a:t>
            </a:r>
          </a:p>
          <a:p>
            <a:pPr>
              <a:buNone/>
            </a:pPr>
            <a:r>
              <a:rPr lang="en-US" dirty="0"/>
              <a:t>Here are some more examples:</a:t>
            </a:r>
          </a:p>
          <a:p>
            <a:r>
              <a:rPr lang="en-US" i="1" dirty="0">
                <a:solidFill>
                  <a:schemeClr val="tx2"/>
                </a:solidFill>
              </a:rPr>
              <a:t>If it </a:t>
            </a:r>
            <a:r>
              <a:rPr lang="en-US" b="1" i="1" dirty="0">
                <a:solidFill>
                  <a:schemeClr val="tx2"/>
                </a:solidFill>
              </a:rPr>
              <a:t>rains</a:t>
            </a:r>
            <a:r>
              <a:rPr lang="en-US" i="1" dirty="0">
                <a:solidFill>
                  <a:schemeClr val="tx2"/>
                </a:solidFill>
              </a:rPr>
              <a:t>, I </a:t>
            </a:r>
            <a:r>
              <a:rPr lang="en-US" b="1" i="1" dirty="0">
                <a:solidFill>
                  <a:schemeClr val="tx2"/>
                </a:solidFill>
              </a:rPr>
              <a:t>won't go</a:t>
            </a:r>
            <a:r>
              <a:rPr lang="en-US" i="1" dirty="0">
                <a:solidFill>
                  <a:schemeClr val="tx2"/>
                </a:solidFill>
              </a:rPr>
              <a:t> to the park.</a:t>
            </a:r>
          </a:p>
          <a:p>
            <a:r>
              <a:rPr lang="en-US" i="1" dirty="0">
                <a:solidFill>
                  <a:schemeClr val="tx2"/>
                </a:solidFill>
              </a:rPr>
              <a:t>If I </a:t>
            </a:r>
            <a:r>
              <a:rPr lang="en-US" b="1" i="1" dirty="0">
                <a:solidFill>
                  <a:schemeClr val="tx2"/>
                </a:solidFill>
              </a:rPr>
              <a:t>study</a:t>
            </a:r>
            <a:r>
              <a:rPr lang="en-US" i="1" dirty="0">
                <a:solidFill>
                  <a:schemeClr val="tx2"/>
                </a:solidFill>
              </a:rPr>
              <a:t> today, I</a:t>
            </a:r>
            <a:r>
              <a:rPr lang="en-US" b="1" i="1" dirty="0">
                <a:solidFill>
                  <a:schemeClr val="tx2"/>
                </a:solidFill>
              </a:rPr>
              <a:t>'ll go</a:t>
            </a:r>
            <a:r>
              <a:rPr lang="en-US" i="1" dirty="0">
                <a:solidFill>
                  <a:schemeClr val="tx2"/>
                </a:solidFill>
              </a:rPr>
              <a:t> to the party tonight.</a:t>
            </a:r>
          </a:p>
          <a:p>
            <a:r>
              <a:rPr lang="en-US" i="1" dirty="0">
                <a:solidFill>
                  <a:schemeClr val="tx2"/>
                </a:solidFill>
              </a:rPr>
              <a:t>If I </a:t>
            </a:r>
            <a:r>
              <a:rPr lang="en-US" b="1" i="1" dirty="0">
                <a:solidFill>
                  <a:schemeClr val="tx2"/>
                </a:solidFill>
              </a:rPr>
              <a:t>have</a:t>
            </a:r>
            <a:r>
              <a:rPr lang="en-US" i="1" dirty="0">
                <a:solidFill>
                  <a:schemeClr val="tx2"/>
                </a:solidFill>
              </a:rPr>
              <a:t> enough money, I</a:t>
            </a:r>
            <a:r>
              <a:rPr lang="en-US" b="1" i="1" dirty="0">
                <a:solidFill>
                  <a:schemeClr val="tx2"/>
                </a:solidFill>
              </a:rPr>
              <a:t>'ll buy</a:t>
            </a:r>
            <a:r>
              <a:rPr lang="en-US" i="1" dirty="0">
                <a:solidFill>
                  <a:schemeClr val="tx2"/>
                </a:solidFill>
              </a:rPr>
              <a:t> some new shoes.</a:t>
            </a:r>
          </a:p>
          <a:p>
            <a:r>
              <a:rPr lang="en-US" i="1" dirty="0">
                <a:solidFill>
                  <a:schemeClr val="tx2"/>
                </a:solidFill>
              </a:rPr>
              <a:t>She</a:t>
            </a:r>
            <a:r>
              <a:rPr lang="en-US" b="1" i="1" dirty="0">
                <a:solidFill>
                  <a:schemeClr val="tx2"/>
                </a:solidFill>
              </a:rPr>
              <a:t>'ll be</a:t>
            </a:r>
            <a:r>
              <a:rPr lang="en-US" i="1" dirty="0">
                <a:solidFill>
                  <a:schemeClr val="tx2"/>
                </a:solidFill>
              </a:rPr>
              <a:t> late if the train </a:t>
            </a:r>
            <a:r>
              <a:rPr lang="en-US" b="1" i="1" dirty="0">
                <a:solidFill>
                  <a:schemeClr val="tx2"/>
                </a:solidFill>
              </a:rPr>
              <a:t>is</a:t>
            </a:r>
            <a:r>
              <a:rPr lang="en-US" i="1" dirty="0">
                <a:solidFill>
                  <a:schemeClr val="tx2"/>
                </a:solidFill>
              </a:rPr>
              <a:t> delayed.</a:t>
            </a:r>
          </a:p>
          <a:p>
            <a:r>
              <a:rPr lang="en-US" i="1" dirty="0">
                <a:solidFill>
                  <a:schemeClr val="tx2"/>
                </a:solidFill>
              </a:rPr>
              <a:t>She</a:t>
            </a:r>
            <a:r>
              <a:rPr lang="en-US" b="1" i="1" dirty="0">
                <a:solidFill>
                  <a:schemeClr val="tx2"/>
                </a:solidFill>
              </a:rPr>
              <a:t>'ll miss</a:t>
            </a:r>
            <a:r>
              <a:rPr lang="en-US" i="1" dirty="0">
                <a:solidFill>
                  <a:schemeClr val="tx2"/>
                </a:solidFill>
              </a:rPr>
              <a:t> the bus if she </a:t>
            </a:r>
            <a:r>
              <a:rPr lang="en-US" b="1" i="1" dirty="0">
                <a:solidFill>
                  <a:schemeClr val="tx2"/>
                </a:solidFill>
              </a:rPr>
              <a:t>doesn't leave</a:t>
            </a:r>
            <a:r>
              <a:rPr lang="en-US" i="1" dirty="0">
                <a:solidFill>
                  <a:schemeClr val="tx2"/>
                </a:solidFill>
              </a:rPr>
              <a:t> soon.</a:t>
            </a:r>
          </a:p>
          <a:p>
            <a:r>
              <a:rPr lang="en-US" i="1" dirty="0">
                <a:solidFill>
                  <a:schemeClr val="tx2"/>
                </a:solidFill>
              </a:rPr>
              <a:t>If I </a:t>
            </a:r>
            <a:r>
              <a:rPr lang="en-US" b="1" i="1" dirty="0">
                <a:solidFill>
                  <a:schemeClr val="tx2"/>
                </a:solidFill>
              </a:rPr>
              <a:t>see</a:t>
            </a:r>
            <a:r>
              <a:rPr lang="en-US" i="1" dirty="0">
                <a:solidFill>
                  <a:schemeClr val="tx2"/>
                </a:solidFill>
              </a:rPr>
              <a:t> her, I</a:t>
            </a:r>
            <a:r>
              <a:rPr lang="en-US" b="1" i="1" dirty="0">
                <a:solidFill>
                  <a:schemeClr val="tx2"/>
                </a:solidFill>
              </a:rPr>
              <a:t>'ll tell</a:t>
            </a:r>
            <a:r>
              <a:rPr lang="en-US" i="1" dirty="0">
                <a:solidFill>
                  <a:schemeClr val="tx2"/>
                </a:solidFill>
              </a:rPr>
              <a:t> her.</a:t>
            </a:r>
          </a:p>
          <a:p>
            <a:pPr>
              <a:buNone/>
            </a:pPr>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24000" y="0"/>
            <a:ext cx="9144000" cy="6858000"/>
          </a:xfrm>
        </p:spPr>
        <p:txBody>
          <a:bodyPr/>
          <a:lstStyle/>
          <a:p>
            <a:endParaRPr lang="en-US" b="1" dirty="0"/>
          </a:p>
          <a:p>
            <a:r>
              <a:rPr lang="en-US" b="1" dirty="0">
                <a:solidFill>
                  <a:srgbClr val="FF0000"/>
                </a:solidFill>
              </a:rPr>
              <a:t>The Second Conditional:</a:t>
            </a:r>
          </a:p>
          <a:p>
            <a:br>
              <a:rPr lang="en-US" dirty="0"/>
            </a:br>
            <a:r>
              <a:rPr lang="en-US" dirty="0">
                <a:solidFill>
                  <a:srgbClr val="00B050"/>
                </a:solidFill>
              </a:rPr>
              <a:t>If + past simple, ... would + infinitive</a:t>
            </a:r>
          </a:p>
          <a:p>
            <a:endParaRPr lang="en-US" dirty="0"/>
          </a:p>
          <a:p>
            <a:endParaRPr lang="en-US" dirty="0"/>
          </a:p>
          <a:p>
            <a:br>
              <a:rPr lang="en-US" dirty="0"/>
            </a:br>
            <a:r>
              <a:rPr lang="en-US" dirty="0">
                <a:solidFill>
                  <a:srgbClr val="00B050"/>
                </a:solidFill>
              </a:rPr>
              <a:t>If I had </a:t>
            </a:r>
            <a:r>
              <a:rPr lang="en-US" dirty="0"/>
              <a:t>a lot of money, I </a:t>
            </a:r>
            <a:r>
              <a:rPr lang="en-US" dirty="0">
                <a:solidFill>
                  <a:srgbClr val="00B050"/>
                </a:solidFill>
              </a:rPr>
              <a:t>would travel </a:t>
            </a:r>
            <a:r>
              <a:rPr lang="en-US" dirty="0"/>
              <a:t>around the world.</a:t>
            </a: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idx="1"/>
          </p:nvPr>
        </p:nvSpPr>
        <p:spPr>
          <a:xfrm>
            <a:off x="1524000" y="0"/>
            <a:ext cx="9144000" cy="6858000"/>
          </a:xfrm>
        </p:spPr>
        <p:txBody>
          <a:bodyPr>
            <a:normAutofit lnSpcReduction="10000"/>
          </a:bodyPr>
          <a:lstStyle/>
          <a:p>
            <a:r>
              <a:rPr lang="en-US" dirty="0">
                <a:solidFill>
                  <a:srgbClr val="00B050"/>
                </a:solidFill>
              </a:rPr>
              <a:t>When do we use this conditional?</a:t>
            </a:r>
          </a:p>
          <a:p>
            <a:pPr>
              <a:buNone/>
            </a:pPr>
            <a:r>
              <a:rPr lang="en-US" dirty="0"/>
              <a:t>First, we can use it to talk about things in the future that are probably not going to be true. Maybe I'm imagining some dream for example.</a:t>
            </a:r>
          </a:p>
          <a:p>
            <a:r>
              <a:rPr lang="en-US" sz="2600" dirty="0">
                <a:solidFill>
                  <a:srgbClr val="0070C0"/>
                </a:solidFill>
              </a:rPr>
              <a:t>If I </a:t>
            </a:r>
            <a:r>
              <a:rPr lang="en-US" sz="2600" b="1" dirty="0">
                <a:solidFill>
                  <a:srgbClr val="0070C0"/>
                </a:solidFill>
              </a:rPr>
              <a:t>won</a:t>
            </a:r>
            <a:r>
              <a:rPr lang="en-US" sz="2600" dirty="0">
                <a:solidFill>
                  <a:srgbClr val="0070C0"/>
                </a:solidFill>
              </a:rPr>
              <a:t> the lottery, I </a:t>
            </a:r>
            <a:r>
              <a:rPr lang="en-US" sz="2600" b="1" dirty="0">
                <a:solidFill>
                  <a:srgbClr val="0070C0"/>
                </a:solidFill>
              </a:rPr>
              <a:t>would buy</a:t>
            </a:r>
            <a:r>
              <a:rPr lang="en-US" sz="2600" dirty="0">
                <a:solidFill>
                  <a:srgbClr val="0070C0"/>
                </a:solidFill>
              </a:rPr>
              <a:t> a big house.(I probably won't win the lottery)</a:t>
            </a:r>
          </a:p>
          <a:p>
            <a:r>
              <a:rPr lang="en-US" sz="2600" dirty="0">
                <a:solidFill>
                  <a:srgbClr val="0070C0"/>
                </a:solidFill>
              </a:rPr>
              <a:t>If I </a:t>
            </a:r>
            <a:r>
              <a:rPr lang="en-US" sz="2600" b="1" dirty="0">
                <a:solidFill>
                  <a:srgbClr val="0070C0"/>
                </a:solidFill>
              </a:rPr>
              <a:t>met</a:t>
            </a:r>
            <a:r>
              <a:rPr lang="en-US" sz="2600" dirty="0">
                <a:solidFill>
                  <a:srgbClr val="0070C0"/>
                </a:solidFill>
              </a:rPr>
              <a:t> the Queen of England, I </a:t>
            </a:r>
            <a:r>
              <a:rPr lang="en-US" sz="2600" b="1" dirty="0">
                <a:solidFill>
                  <a:srgbClr val="0070C0"/>
                </a:solidFill>
              </a:rPr>
              <a:t>would say</a:t>
            </a:r>
            <a:r>
              <a:rPr lang="en-US" sz="2600" dirty="0">
                <a:solidFill>
                  <a:srgbClr val="0070C0"/>
                </a:solidFill>
              </a:rPr>
              <a:t> hello.</a:t>
            </a:r>
          </a:p>
          <a:p>
            <a:r>
              <a:rPr lang="en-US" sz="2600" dirty="0">
                <a:solidFill>
                  <a:srgbClr val="0070C0"/>
                </a:solidFill>
              </a:rPr>
              <a:t>She </a:t>
            </a:r>
            <a:r>
              <a:rPr lang="en-US" sz="2600" b="1" dirty="0">
                <a:solidFill>
                  <a:srgbClr val="0070C0"/>
                </a:solidFill>
              </a:rPr>
              <a:t>would travel</a:t>
            </a:r>
            <a:r>
              <a:rPr lang="en-US" sz="2600" dirty="0">
                <a:solidFill>
                  <a:srgbClr val="0070C0"/>
                </a:solidFill>
              </a:rPr>
              <a:t> all over the world if she </a:t>
            </a:r>
            <a:r>
              <a:rPr lang="en-US" sz="2600" b="1" dirty="0">
                <a:solidFill>
                  <a:srgbClr val="0070C0"/>
                </a:solidFill>
              </a:rPr>
              <a:t>were</a:t>
            </a:r>
            <a:r>
              <a:rPr lang="en-US" sz="2600" dirty="0">
                <a:solidFill>
                  <a:srgbClr val="0070C0"/>
                </a:solidFill>
              </a:rPr>
              <a:t> rich.</a:t>
            </a:r>
          </a:p>
          <a:p>
            <a:r>
              <a:rPr lang="en-US" sz="2600" dirty="0">
                <a:solidFill>
                  <a:srgbClr val="0070C0"/>
                </a:solidFill>
              </a:rPr>
              <a:t>She </a:t>
            </a:r>
            <a:r>
              <a:rPr lang="en-US" sz="2600" b="1" dirty="0">
                <a:solidFill>
                  <a:srgbClr val="0070C0"/>
                </a:solidFill>
              </a:rPr>
              <a:t>would pass</a:t>
            </a:r>
            <a:r>
              <a:rPr lang="en-US" sz="2600" dirty="0">
                <a:solidFill>
                  <a:srgbClr val="0070C0"/>
                </a:solidFill>
              </a:rPr>
              <a:t> the exam if she ever </a:t>
            </a:r>
            <a:r>
              <a:rPr lang="en-US" sz="2600" b="1" dirty="0">
                <a:solidFill>
                  <a:srgbClr val="0070C0"/>
                </a:solidFill>
              </a:rPr>
              <a:t>studied</a:t>
            </a:r>
            <a:r>
              <a:rPr lang="en-US" sz="2600" dirty="0">
                <a:solidFill>
                  <a:srgbClr val="0070C0"/>
                </a:solidFill>
              </a:rPr>
              <a:t>.(She never studies, so this won't happen)</a:t>
            </a:r>
          </a:p>
          <a:p>
            <a:pPr>
              <a:buNone/>
            </a:pPr>
            <a:r>
              <a:rPr lang="en-US" dirty="0"/>
              <a:t>Second, we can use it to talk about something in the present which is impossible, because it's not true.  Have a look at these examples:</a:t>
            </a:r>
          </a:p>
          <a:p>
            <a:r>
              <a:rPr lang="en-US" sz="3000" dirty="0">
                <a:solidFill>
                  <a:srgbClr val="0070C0"/>
                </a:solidFill>
              </a:rPr>
              <a:t>If I </a:t>
            </a:r>
            <a:r>
              <a:rPr lang="en-US" sz="3000" b="1" dirty="0">
                <a:solidFill>
                  <a:srgbClr val="0070C0"/>
                </a:solidFill>
              </a:rPr>
              <a:t>had</a:t>
            </a:r>
            <a:r>
              <a:rPr lang="en-US" sz="3000" dirty="0">
                <a:solidFill>
                  <a:srgbClr val="0070C0"/>
                </a:solidFill>
              </a:rPr>
              <a:t> his number, I </a:t>
            </a:r>
            <a:r>
              <a:rPr lang="en-US" sz="3000" b="1" dirty="0">
                <a:solidFill>
                  <a:srgbClr val="0070C0"/>
                </a:solidFill>
              </a:rPr>
              <a:t>would call</a:t>
            </a:r>
            <a:r>
              <a:rPr lang="en-US" sz="3000" dirty="0">
                <a:solidFill>
                  <a:srgbClr val="0070C0"/>
                </a:solidFill>
              </a:rPr>
              <a:t> him. (I don't have his number now, so it's impossible for me to call him).</a:t>
            </a:r>
          </a:p>
          <a:p>
            <a:r>
              <a:rPr lang="en-US" sz="3000" dirty="0">
                <a:solidFill>
                  <a:srgbClr val="0070C0"/>
                </a:solidFill>
              </a:rPr>
              <a:t>If I </a:t>
            </a:r>
            <a:r>
              <a:rPr lang="en-US" sz="3000" b="1" dirty="0">
                <a:solidFill>
                  <a:srgbClr val="0070C0"/>
                </a:solidFill>
              </a:rPr>
              <a:t>were</a:t>
            </a:r>
            <a:r>
              <a:rPr lang="en-US" sz="3000" dirty="0">
                <a:solidFill>
                  <a:srgbClr val="0070C0"/>
                </a:solidFill>
              </a:rPr>
              <a:t> you, I </a:t>
            </a:r>
            <a:r>
              <a:rPr lang="en-US" sz="3000" b="1" dirty="0">
                <a:solidFill>
                  <a:srgbClr val="0070C0"/>
                </a:solidFill>
              </a:rPr>
              <a:t>wouldn't go</a:t>
            </a:r>
            <a:r>
              <a:rPr lang="en-US" sz="3000" dirty="0">
                <a:solidFill>
                  <a:srgbClr val="0070C0"/>
                </a:solidFill>
              </a:rPr>
              <a:t> out with that man.</a:t>
            </a:r>
          </a:p>
          <a:p>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CC9EF-4430-4A45-B396-1CB85257F362}"/>
              </a:ext>
            </a:extLst>
          </p:cNvPr>
          <p:cNvSpPr>
            <a:spLocks noGrp="1"/>
          </p:cNvSpPr>
          <p:nvPr>
            <p:ph type="title"/>
          </p:nvPr>
        </p:nvSpPr>
        <p:spPr/>
        <p:txBody>
          <a:bodyPr/>
          <a:lstStyle/>
          <a:p>
            <a:r>
              <a:rPr lang="es-ES" dirty="0" err="1"/>
              <a:t>Exercises</a:t>
            </a:r>
            <a:endParaRPr lang="es-ES" dirty="0"/>
          </a:p>
        </p:txBody>
      </p:sp>
      <p:sp>
        <p:nvSpPr>
          <p:cNvPr id="4" name="Flecha: hacia abajo 3">
            <a:extLst>
              <a:ext uri="{FF2B5EF4-FFF2-40B4-BE49-F238E27FC236}">
                <a16:creationId xmlns:a16="http://schemas.microsoft.com/office/drawing/2014/main" id="{345E7FBD-8E6F-4B3F-AF92-2DFCF2F029F7}"/>
              </a:ext>
            </a:extLst>
          </p:cNvPr>
          <p:cNvSpPr/>
          <p:nvPr/>
        </p:nvSpPr>
        <p:spPr>
          <a:xfrm>
            <a:off x="3516922" y="1980026"/>
            <a:ext cx="4614203" cy="35767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192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18DB263-3A67-4672-B5A9-5520A6EFD514}"/>
              </a:ext>
            </a:extLst>
          </p:cNvPr>
          <p:cNvSpPr>
            <a:spLocks noGrp="1"/>
          </p:cNvSpPr>
          <p:nvPr>
            <p:ph idx="1"/>
          </p:nvPr>
        </p:nvSpPr>
        <p:spPr>
          <a:xfrm>
            <a:off x="239151" y="154745"/>
            <a:ext cx="11394831" cy="6344530"/>
          </a:xfrm>
        </p:spPr>
        <p:txBody>
          <a:bodyPr>
            <a:normAutofit lnSpcReduction="10000"/>
          </a:bodyPr>
          <a:lstStyle/>
          <a:p>
            <a:pPr marL="0" indent="0">
              <a:buNone/>
            </a:pPr>
            <a:r>
              <a:rPr lang="en-US" dirty="0">
                <a:solidFill>
                  <a:srgbClr val="0070C0"/>
                </a:solidFill>
              </a:rPr>
              <a:t>Put the verb in the correct form to complete each sentence.</a:t>
            </a:r>
          </a:p>
          <a:p>
            <a:r>
              <a:rPr lang="en-US" dirty="0"/>
              <a:t>1. If global warming continues, temperatures will …… (rise) even higher.</a:t>
            </a:r>
          </a:p>
          <a:p>
            <a:r>
              <a:rPr lang="en-US" dirty="0"/>
              <a:t>2. What would you do if you…. (win) a million dollars?</a:t>
            </a:r>
          </a:p>
          <a:p>
            <a:r>
              <a:rPr lang="en-US" dirty="0"/>
              <a:t>3. If people stopped using cars completely, there…. (be) much less pollution.</a:t>
            </a:r>
          </a:p>
          <a:p>
            <a:r>
              <a:rPr lang="en-US" dirty="0"/>
              <a:t>4. When it….. (rain) again, I won't forget to bring my umbrella.</a:t>
            </a:r>
          </a:p>
          <a:p>
            <a:r>
              <a:rPr lang="en-US" dirty="0"/>
              <a:t>5. If I spoke English fluently, I……. (not/need) to take lessons.</a:t>
            </a:r>
          </a:p>
          <a:p>
            <a:r>
              <a:rPr lang="en-US" dirty="0"/>
              <a:t>6. If Siberia ……..(not/be) so cold, I'd go there in winter.</a:t>
            </a:r>
          </a:p>
          <a:p>
            <a:r>
              <a:rPr lang="en-US" dirty="0"/>
              <a:t>7. Tom will be at the party tonight. If I see him, I …….(say) hello.</a:t>
            </a:r>
          </a:p>
          <a:p>
            <a:r>
              <a:rPr lang="en-US" dirty="0"/>
              <a:t>8. If it ……..(not/rain) so much in England, you wouldn't see so many umbrellas.</a:t>
            </a:r>
          </a:p>
          <a:p>
            <a:r>
              <a:rPr lang="en-US" dirty="0"/>
              <a:t>9. I……….. (call) you when I get home.</a:t>
            </a:r>
          </a:p>
          <a:p>
            <a:r>
              <a:rPr lang="en-US" dirty="0"/>
              <a:t>10. Where …………..(you/live) when you move out of your flat?</a:t>
            </a:r>
          </a:p>
          <a:p>
            <a:r>
              <a:rPr lang="en-US" dirty="0"/>
              <a:t>11. If you……………… (can) choose any company, which company would you like to work for?</a:t>
            </a:r>
            <a:endParaRPr lang="es-ES" dirty="0"/>
          </a:p>
        </p:txBody>
      </p:sp>
    </p:spTree>
    <p:extLst>
      <p:ext uri="{BB962C8B-B14F-4D97-AF65-F5344CB8AC3E}">
        <p14:creationId xmlns:p14="http://schemas.microsoft.com/office/powerpoint/2010/main" val="9604499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719</Words>
  <Application>Microsoft Office PowerPoint</Application>
  <PresentationFormat>Panorámica</PresentationFormat>
  <Paragraphs>86</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Exercises</vt:lpstr>
      <vt:lpstr>Presentación de PowerPoint</vt:lpstr>
      <vt:lpstr>Presentación de PowerPoint</vt:lpstr>
      <vt:lpstr>Speaking part 2 </vt:lpstr>
      <vt:lpstr>Presentación de PowerPoint</vt:lpstr>
      <vt:lpstr>Presentación de PowerPoint</vt:lpstr>
      <vt:lpstr>Presentación de PowerPoint</vt:lpstr>
      <vt:lpstr>Presentación de PowerPoint</vt:lpstr>
      <vt:lpstr>Homework</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Robert Andras</dc:creator>
  <cp:lastModifiedBy>Robert Andras</cp:lastModifiedBy>
  <cp:revision>8</cp:revision>
  <dcterms:created xsi:type="dcterms:W3CDTF">2020-04-11T16:45:16Z</dcterms:created>
  <dcterms:modified xsi:type="dcterms:W3CDTF">2020-04-11T20:26:16Z</dcterms:modified>
</cp:coreProperties>
</file>