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64" r:id="rId19"/>
    <p:sldId id="267" r:id="rId20"/>
    <p:sldId id="296" r:id="rId21"/>
    <p:sldId id="268" r:id="rId22"/>
    <p:sldId id="269" r:id="rId23"/>
    <p:sldId id="270" r:id="rId24"/>
    <p:sldId id="272" r:id="rId25"/>
    <p:sldId id="273" r:id="rId26"/>
    <p:sldId id="291" r:id="rId27"/>
    <p:sldId id="274" r:id="rId28"/>
    <p:sldId id="271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1A8A4-3C83-4867-9A45-46320FC6A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895B54-4F09-43CF-AB49-02F4F3209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1FDF4-5F8F-4E99-8E64-EA7A054B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6917EA-1949-415A-8245-6E8707C8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943A2-DFE1-4251-A150-4B46F666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85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17B11-256E-4F57-BEB7-54D0BA31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E0FB7D-6BEB-405A-990D-047050FBE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C615E3-947C-4B1F-BA29-EDC152C0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67752C-A412-4CD8-BD46-0F809883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6709C-6464-46D9-A0D3-6F72466B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33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BD68EB-8F9F-4F5D-B717-0EAD27484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48F75D-F5AC-4F5F-AF7A-CCFEFABB5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1D586E-54C4-4901-B7F5-86D734EB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B9AEA-7FEB-47A2-8A25-AB14B10A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F54DE1-D8BC-4CF4-BF2F-52461748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19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DB71B-E7EE-47B1-921C-7458077E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282C5C-9F17-4EC3-8E52-8FB5D201C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7847D9-7B5E-4C81-BF49-1181C276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15906-7429-4795-A80B-704226AE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057F0-291E-4E18-B0FC-8A7C52A2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68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582E5-AB11-419A-925A-9C4125AA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29141-08B4-436C-B9C1-81EB0740F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1A6E6B-4B03-490D-95AD-94C3844D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931BBD-E19B-4B3F-AE48-F1F848B3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0D054-BCBF-466E-A021-CBD5C8D6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29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11CC6-4E0B-4ABB-BEAE-B2991EF6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D3C8B-D541-4DC5-A3AB-7C2453778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A1EF4C-88F5-4061-AC5B-80D16CC5E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9E16BB-5F93-4C4D-965F-FC4DE258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1D06CF-69BF-475B-B3C5-53F6486F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76028C-61D0-4FC4-9832-455AF284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86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1AB8D-4FE9-4FB7-9946-67AAAFD9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1F3B28-562B-45B7-8219-CE452331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EECB45-34CC-4611-86C0-20E61DEEB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23DFB5-A695-48C5-A562-12F946490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F2655B-BDAE-4A54-9981-2D7D8AE06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F09AFE-E2B3-4A30-B8DD-3EBDBDE4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732DE6-1EF8-4E4D-B0B0-F5286BDB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9D84EA-CF52-4F60-841A-2153F1CD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8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12835-7A55-4FEF-B677-A237375F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F29008-D78C-49DD-9366-580D0DD7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A32C99-4BD6-4CF3-BC14-F3AFD87A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60212C-71FE-4ED4-BED3-5B460E20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11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67722D-416C-4C4C-9FCA-5430AC83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EB969F-BA97-4F98-98C6-3AE00FBB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A66073-25BA-4659-A96F-6559D206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24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64701-3A0F-4219-A120-8074631F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3C8B32-46C7-4314-A242-2478B4D3C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A4DE65-5364-4188-8C7B-BD4D85AA2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045884-65CE-478A-A1A9-93CE2462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6ED64F-A90C-400E-B725-FEFEEEC2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03CF4B-A98B-4EB0-B0C2-8484555A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62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6FB3A-E31E-4DAB-8BE7-F811EC69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370BCB-3367-4214-BEC4-8A63DBB8A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C408F1-37E9-4D19-B516-BCE0A52E5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44E1C-9E61-4C2B-A8BF-6A05C290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BA676F-62DF-4BA2-947C-8EC7AD13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50A2FC-DD1E-4D99-8A1C-AE0D538B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44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425F24-2375-4D4C-B28D-C0BDC433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E07D6F-C080-4278-9037-D5D0C2ACD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C20D6C-030B-425C-A6E9-3BC040289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8FB0-6BBD-4F91-9898-B3FE5617C942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A37B4E-8365-4FAE-8EDE-228244BC2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2AFA4A-9D54-4C26-9BE5-DFAEC6739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91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4081A-9E24-4381-A1E9-D9E79936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42973"/>
          </a:xfrm>
        </p:spPr>
        <p:txBody>
          <a:bodyPr>
            <a:noAutofit/>
          </a:bodyPr>
          <a:lstStyle/>
          <a:p>
            <a:r>
              <a:rPr lang="es-ES" sz="7200" b="1" dirty="0">
                <a:solidFill>
                  <a:srgbClr val="FFC000"/>
                </a:solidFill>
              </a:rPr>
              <a:t>Listen </a:t>
            </a:r>
            <a:r>
              <a:rPr lang="es-ES" sz="7200" b="1" dirty="0" err="1">
                <a:solidFill>
                  <a:srgbClr val="FFC000"/>
                </a:solidFill>
              </a:rPr>
              <a:t>to</a:t>
            </a:r>
            <a:r>
              <a:rPr lang="es-ES" sz="7200" b="1" dirty="0">
                <a:solidFill>
                  <a:srgbClr val="FFC000"/>
                </a:solidFill>
              </a:rPr>
              <a:t> </a:t>
            </a:r>
            <a:r>
              <a:rPr lang="es-ES" sz="7200" b="1" dirty="0" err="1">
                <a:solidFill>
                  <a:srgbClr val="FFC000"/>
                </a:solidFill>
              </a:rPr>
              <a:t>the</a:t>
            </a:r>
            <a:r>
              <a:rPr lang="es-ES" sz="7200" b="1" dirty="0">
                <a:solidFill>
                  <a:srgbClr val="FFC000"/>
                </a:solidFill>
              </a:rPr>
              <a:t> </a:t>
            </a:r>
            <a:r>
              <a:rPr lang="es-ES" sz="7200" b="1" dirty="0" err="1">
                <a:solidFill>
                  <a:srgbClr val="FFC000"/>
                </a:solidFill>
              </a:rPr>
              <a:t>story</a:t>
            </a:r>
            <a:r>
              <a:rPr lang="es-ES" sz="7200" b="1" dirty="0">
                <a:solidFill>
                  <a:srgbClr val="FFC000"/>
                </a:solidFill>
              </a:rPr>
              <a:t> </a:t>
            </a:r>
            <a:r>
              <a:rPr lang="es-ES" sz="7200" b="1" dirty="0" err="1">
                <a:solidFill>
                  <a:srgbClr val="FFC000"/>
                </a:solidFill>
              </a:rPr>
              <a:t>about</a:t>
            </a:r>
            <a:r>
              <a:rPr lang="es-ES" sz="7200" b="1" dirty="0">
                <a:solidFill>
                  <a:srgbClr val="FFC000"/>
                </a:solidFill>
              </a:rPr>
              <a:t> a </a:t>
            </a:r>
            <a:r>
              <a:rPr lang="es-ES" sz="7200" b="1" dirty="0" err="1">
                <a:solidFill>
                  <a:srgbClr val="FFC000"/>
                </a:solidFill>
              </a:rPr>
              <a:t>big</a:t>
            </a:r>
            <a:r>
              <a:rPr lang="es-ES" sz="7200" b="1" dirty="0">
                <a:solidFill>
                  <a:srgbClr val="FFC000"/>
                </a:solidFill>
              </a:rPr>
              <a:t> </a:t>
            </a:r>
            <a:r>
              <a:rPr lang="es-ES" sz="7200" b="1" dirty="0" err="1">
                <a:solidFill>
                  <a:srgbClr val="FFC000"/>
                </a:solidFill>
              </a:rPr>
              <a:t>pumpkin</a:t>
            </a:r>
            <a:endParaRPr lang="es-ES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5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5CCF2B-5EC9-4D31-98DF-64BCB095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225083"/>
            <a:ext cx="11718388" cy="6414868"/>
          </a:xfrm>
        </p:spPr>
        <p:txBody>
          <a:bodyPr>
            <a:normAutofit/>
          </a:bodyPr>
          <a:lstStyle/>
          <a:p>
            <a:r>
              <a:rPr lang="es-ES" sz="4800" b="1" dirty="0" err="1">
                <a:solidFill>
                  <a:srgbClr val="00B050"/>
                </a:solidFill>
              </a:rPr>
              <a:t>Unit</a:t>
            </a:r>
            <a:r>
              <a:rPr lang="es-ES" sz="4800" b="1" dirty="0">
                <a:solidFill>
                  <a:srgbClr val="00B050"/>
                </a:solidFill>
              </a:rPr>
              <a:t> 6: </a:t>
            </a:r>
            <a:r>
              <a:rPr lang="es-ES" sz="4800" b="1" dirty="0" err="1">
                <a:solidFill>
                  <a:srgbClr val="00B050"/>
                </a:solidFill>
              </a:rPr>
              <a:t>My</a:t>
            </a:r>
            <a:r>
              <a:rPr lang="es-ES" sz="4800" b="1" dirty="0">
                <a:solidFill>
                  <a:srgbClr val="00B050"/>
                </a:solidFill>
              </a:rPr>
              <a:t> free time</a:t>
            </a:r>
          </a:p>
          <a:p>
            <a:r>
              <a:rPr lang="es-ES" sz="4800" b="1" dirty="0" err="1">
                <a:solidFill>
                  <a:srgbClr val="00B050"/>
                </a:solidFill>
              </a:rPr>
              <a:t>Learn</a:t>
            </a:r>
            <a:r>
              <a:rPr lang="es-ES" sz="4800" b="1" dirty="0">
                <a:solidFill>
                  <a:srgbClr val="00B050"/>
                </a:solidFill>
              </a:rPr>
              <a:t> new </a:t>
            </a:r>
            <a:r>
              <a:rPr lang="es-ES" sz="4800" b="1" dirty="0" err="1">
                <a:solidFill>
                  <a:srgbClr val="00B050"/>
                </a:solidFill>
              </a:rPr>
              <a:t>vocabulary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4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8FF26DA-A7C2-4586-BDC8-23808252E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183247"/>
            <a:ext cx="6766559" cy="65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7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993614D-27B8-47CF-964B-444557670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800" y="167845"/>
            <a:ext cx="5165114" cy="64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8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8D80858-2CDD-4E81-92F3-8BDB7A4A5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133" y="144983"/>
            <a:ext cx="5373858" cy="63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51F2485-7013-4900-A52C-42DE2B498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726" y="0"/>
            <a:ext cx="5669280" cy="67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9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F404D29-03EB-4F19-9E5D-CE00C146D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169" y="209041"/>
            <a:ext cx="4824952" cy="63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4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4F1197B-B91C-43C2-85E2-DFB1A3F9C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531" y="335077"/>
            <a:ext cx="6597746" cy="62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5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D81CC6FA-8369-44B2-84E6-A59C3178B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883" y="324663"/>
            <a:ext cx="6752492" cy="64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F0F08CE-91C9-4356-9658-19F26E8CF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16" y="205456"/>
            <a:ext cx="7230794" cy="64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0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D32C587-B32E-406A-8872-8BD72C50D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581" y="504031"/>
            <a:ext cx="67341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0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03CC909-32A5-4EF3-B87C-753262E12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6985" y="643467"/>
            <a:ext cx="54580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55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45885-978F-4266-8A4C-ECC9C0F4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Listen and </a:t>
            </a:r>
            <a:r>
              <a:rPr lang="es-ES" dirty="0" err="1"/>
              <a:t>answer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question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2258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F8208CFA-EA8E-4097-B08D-FB11628C3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212" y="200185"/>
            <a:ext cx="7624689" cy="63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23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41133C0-FFA6-46BA-A0A7-9DBB42D80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468" y="310453"/>
            <a:ext cx="7791194" cy="62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34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43189DA-6C1D-45BD-A689-76535AAB1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022" y="309635"/>
            <a:ext cx="7781889" cy="59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09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F044DE94-E554-4719-BE5F-8B6A17EF4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025" y="278962"/>
            <a:ext cx="8496885" cy="64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65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5CCF2B-5EC9-4D31-98DF-64BCB095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225083"/>
            <a:ext cx="11718388" cy="6414868"/>
          </a:xfrm>
        </p:spPr>
        <p:txBody>
          <a:bodyPr>
            <a:normAutofit/>
          </a:bodyPr>
          <a:lstStyle/>
          <a:p>
            <a:r>
              <a:rPr lang="es-ES" sz="4800" b="1" dirty="0" err="1">
                <a:solidFill>
                  <a:srgbClr val="0070C0"/>
                </a:solidFill>
              </a:rPr>
              <a:t>Class</a:t>
            </a:r>
            <a:r>
              <a:rPr lang="es-ES" sz="4800" b="1" dirty="0">
                <a:solidFill>
                  <a:srgbClr val="0070C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3790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CAD6-495A-4F4F-9330-139AF037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Write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a </a:t>
            </a:r>
            <a:r>
              <a:rPr lang="es-ES" dirty="0" err="1"/>
              <a:t>piece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paper</a:t>
            </a:r>
            <a:endParaRPr lang="es-ES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FC8C55E7-6A1C-4811-B3F2-F77D8FDB1855}"/>
              </a:ext>
            </a:extLst>
          </p:cNvPr>
          <p:cNvSpPr/>
          <p:nvPr/>
        </p:nvSpPr>
        <p:spPr>
          <a:xfrm>
            <a:off x="3263705" y="2141805"/>
            <a:ext cx="5373858" cy="3935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579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06584E7-F804-49C0-8FF2-3F24D05D3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2831" y="438235"/>
            <a:ext cx="50196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27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F4C224D-1D9A-4D56-B0A2-53A7E40ED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2931" y="461169"/>
            <a:ext cx="34194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94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D4E35436-75EF-4CFB-9076-DE17D0329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306" y="423069"/>
            <a:ext cx="35147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3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028A09D-3F29-453D-996B-45CC144B5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162" y="643467"/>
            <a:ext cx="53436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62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B96AA8B1-4E06-4B28-90EA-DDEDA9989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6694" y="432594"/>
            <a:ext cx="41719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2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D1B17603-EC44-49C3-B393-E5DAA02CF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794" y="413544"/>
            <a:ext cx="56197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49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D08CBC8-102C-410B-8204-911CC939F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094" y="427831"/>
            <a:ext cx="69151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9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D5B1F86-4ADB-4747-B526-C4D3B02C0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569" y="418306"/>
            <a:ext cx="46482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87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0C98CB1-E366-484A-B295-CF2B5489F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594" y="651669"/>
            <a:ext cx="50101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78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5CCF2B-5EC9-4D31-98DF-64BCB095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225083"/>
            <a:ext cx="11718388" cy="6414868"/>
          </a:xfrm>
        </p:spPr>
        <p:txBody>
          <a:bodyPr>
            <a:normAutofit/>
          </a:bodyPr>
          <a:lstStyle/>
          <a:p>
            <a:r>
              <a:rPr lang="es-ES" sz="8800" dirty="0" err="1">
                <a:solidFill>
                  <a:srgbClr val="0070C0"/>
                </a:solidFill>
              </a:rPr>
              <a:t>Songs</a:t>
            </a:r>
            <a:endParaRPr lang="es-ES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63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6FA6ED5-61B1-4910-8841-B4AED02B7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9" y="333829"/>
            <a:ext cx="12061371" cy="61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4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48FE1AA-3182-4DF9-8DBB-D83A59196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81" y="203200"/>
            <a:ext cx="12227542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65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DE45652-4F8C-4524-890E-76C6971B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043" y="290594"/>
            <a:ext cx="5933635" cy="62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3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85338BA-9C13-4AE8-AF8C-929DE0063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"/>
          <a:stretch/>
        </p:blipFill>
        <p:spPr>
          <a:xfrm>
            <a:off x="20" y="10"/>
            <a:ext cx="12191980" cy="489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909676B-4B93-41A1-9528-A6A3FAC08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651" y="643467"/>
            <a:ext cx="531269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A02ACE9-C2CB-4AB1-9150-60EDDDFCA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154" y="643467"/>
            <a:ext cx="54076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6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0FFA639-86D0-4F3E-B4A8-CF32A9A34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394" y="643467"/>
            <a:ext cx="540721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5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5EE8B09-3754-41D1-9672-299721BD5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6542" y="643467"/>
            <a:ext cx="52989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FF1FCC1-D041-4ECF-8039-B5103E979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162" y="643467"/>
            <a:ext cx="53436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2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67984C9-465D-4E07-A85D-B3F2F7CE0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551" y="643467"/>
            <a:ext cx="52668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43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31</Words>
  <Application>Microsoft Office PowerPoint</Application>
  <PresentationFormat>Panorámica</PresentationFormat>
  <Paragraphs>7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de Office</vt:lpstr>
      <vt:lpstr>Listen to the story about a big pumpkin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Listen and answer the question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Write on a piece of paper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Andras</dc:creator>
  <cp:lastModifiedBy>Robert Andras</cp:lastModifiedBy>
  <cp:revision>10</cp:revision>
  <dcterms:created xsi:type="dcterms:W3CDTF">2020-04-12T10:07:49Z</dcterms:created>
  <dcterms:modified xsi:type="dcterms:W3CDTF">2020-04-12T16:37:50Z</dcterms:modified>
</cp:coreProperties>
</file>