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53381-65C2-4A66-B785-62FFD4E05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D1DCB7-9548-4E02-A411-13033CC4D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04032-EEE4-48BF-B3F6-CA4CD3A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A8CE0-FF6C-4008-BA82-3D042FCB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6AB32-5140-4A1C-96FE-FBBE353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9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475BD-9CCB-4E7E-B98B-A299AC4E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89E61D-ACB3-487C-8F7B-0B1C34331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D3216-370C-4984-BE7D-BBC16193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D404A-0E20-4912-AA30-2458BED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E47EB-2192-4999-B1C4-97D460A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2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11C67D-392A-460A-B83F-115F286F0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7D7C47-BB02-4B7B-A121-02418CD63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7D426-34EB-451F-B7F1-AA09B285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3E988-7352-4827-83AE-38399C00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2769B-4731-4C36-A786-7179DCD3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05B22-8FC8-4B03-A1D5-0163DCE8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BF5C1-C851-4245-8D8C-C2C9939A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736A9-696F-4A2E-9B16-06D35860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7D536-E90E-4A19-B44C-4BFF7A93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2F4EE6-5775-4B68-BAD5-666C9F4A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43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B86C5-C4A3-4B22-AC0F-F3AB2B47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A5B364-80B9-43E6-94A1-6EDF03AB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F933E-DC78-41E8-AED8-B9EDB338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F7C40-029B-49E7-865C-00DA9DE6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6EC1D-CCEC-4387-B84D-073FF956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0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C529A-5360-4DB4-8A25-3E477C18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A0EBA-B305-4A11-94C1-F2B4D52CE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B2949-B5BD-4B98-8299-3879DFD8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24AF6F-DA0F-4CA4-94B3-6C60407F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BE1DC3-1672-4CB2-B63C-076A71C2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A6198-DD94-44D3-A9DB-8E8ED743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97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EE060-B03F-4934-9431-4F393419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46551-7325-4C81-98C6-E11BCACC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DFDC5-2E3D-4200-98B0-304FBE21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94BCA6-FD76-4205-AA34-496D83D8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60A521-B173-4F07-8A15-ED1C211E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7FA66B-25BB-44BB-93F5-DB3AD301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77E5B9-B815-40D2-B441-477A431D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247A20-3208-4BCF-B7C6-97BA958D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93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95A55-830C-47EF-A28A-0296A579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05849D-B47F-4137-AA7E-AEA5E202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A51A01-4022-4F74-8C69-3F2D6FFF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981353-6C4A-476B-8900-9D96561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88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5B8B04-C868-448B-96E7-2D78BDAB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0B9F60-D8C5-4FFC-85D6-89BB1765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CCCFF2-84B9-46FB-AF1C-0CEE2FB8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E1328-B0C0-493E-B60B-A2E566C2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341B7-2D8F-49D7-841A-1C2CAFD0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FE710D-8749-4F7D-8E17-3E590A52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368253-50A9-40D5-B249-008486E5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C3118-988C-4D26-B786-FFE1B84D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BC9F4-B850-47FE-9C14-BE879224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3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AAC2D-0CED-4C45-80C0-289183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CC3844-4332-429F-B544-2E30E2651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0AF9D1-13AB-4FA3-B2D7-F5237E45F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CA9223-439C-4E63-93EC-78E35FAD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84391-88DF-46F8-8254-C80A6374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29C7DD-AB9C-48EC-9565-9B5C85E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8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3D6676-27AD-4E32-BAD6-B346BB79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FDEC85-5BDE-4FE3-8030-F9882D66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9A137-9021-4DD6-ABBD-7E1EB2E4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2922-E69F-485F-BD6C-7F819232271A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CE3E5-8B2F-46CC-BA16-C15C19035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E4EB79-5E5B-46B2-8A22-17A6BAFE2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B66F-25F6-43E2-B662-B49A0CCDF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5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36F2AA-BBE8-48F3-A8EF-36627573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970" y="283874"/>
            <a:ext cx="5384848" cy="59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2BE8EF-38EF-4C23-8A62-45AD0D367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57" y="182880"/>
            <a:ext cx="11249251" cy="62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B9405B-B41F-4DEC-97D3-6613B76C6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3" y="285121"/>
            <a:ext cx="9580099" cy="63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49B3B9-0A19-48D6-B3B3-AC43FA2A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6" y="187517"/>
            <a:ext cx="9566030" cy="6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0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B3F480-96FE-4A67-A12B-4389ED191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87" y="601393"/>
            <a:ext cx="11310426" cy="56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03CC909-32A5-4EF3-B87C-753262E12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985" y="643467"/>
            <a:ext cx="54580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5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28A09D-3F29-453D-996B-45CC144B5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62" y="643467"/>
            <a:ext cx="53436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09676B-4B93-41A1-9528-A6A3FAC0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651" y="643467"/>
            <a:ext cx="531269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A02ACE9-C2CB-4AB1-9150-60EDDDFCA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154" y="643467"/>
            <a:ext cx="54076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3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FFA639-86D0-4F3E-B4A8-CF32A9A34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394" y="643467"/>
            <a:ext cx="54072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5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5EE8B09-3754-41D1-9672-299721BD5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6542" y="643467"/>
            <a:ext cx="52989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8E9B90-85B0-4257-9925-859CC7050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59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112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F1FCC1-D041-4ECF-8039-B5103E979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62" y="643467"/>
            <a:ext cx="53436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7984C9-465D-4E07-A85D-B3F2F7CE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551" y="643467"/>
            <a:ext cx="52668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4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56B9AB-A171-4EF6-8CDE-068B020AE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270" y="434875"/>
            <a:ext cx="9031459" cy="59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63DD13F-E9D8-49D4-A74B-5C7EAF6BC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705" y="300288"/>
            <a:ext cx="5570805" cy="63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B0540A-6C2E-4FC1-B399-CFD3631B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382" y="245096"/>
            <a:ext cx="7751298" cy="60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C60949-1303-4CA4-852B-59E75A550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68" y="376722"/>
            <a:ext cx="10846608" cy="60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6661545-C8E4-4219-869E-FB933AB76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376" y="236248"/>
            <a:ext cx="5205852" cy="63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6840EB-7AD7-4072-88F1-B68562D6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37" y="117047"/>
            <a:ext cx="8342142" cy="69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B1D936B-5702-4908-A011-166A041F5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03" y="689317"/>
            <a:ext cx="10945794" cy="48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1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4</cp:revision>
  <dcterms:created xsi:type="dcterms:W3CDTF">2020-04-01T11:09:12Z</dcterms:created>
  <dcterms:modified xsi:type="dcterms:W3CDTF">2020-04-01T12:07:24Z</dcterms:modified>
</cp:coreProperties>
</file>