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63" r:id="rId6"/>
    <p:sldId id="267" r:id="rId7"/>
    <p:sldId id="268" r:id="rId8"/>
    <p:sldId id="277" r:id="rId9"/>
    <p:sldId id="269" r:id="rId10"/>
    <p:sldId id="260" r:id="rId11"/>
    <p:sldId id="264" r:id="rId12"/>
    <p:sldId id="266" r:id="rId13"/>
    <p:sldId id="265" r:id="rId14"/>
    <p:sldId id="270" r:id="rId15"/>
    <p:sldId id="271" r:id="rId16"/>
    <p:sldId id="272" r:id="rId17"/>
    <p:sldId id="273" r:id="rId18"/>
    <p:sldId id="274" r:id="rId19"/>
    <p:sldId id="283" r:id="rId20"/>
    <p:sldId id="282" r:id="rId21"/>
    <p:sldId id="281" r:id="rId22"/>
    <p:sldId id="280" r:id="rId23"/>
    <p:sldId id="278" r:id="rId24"/>
    <p:sldId id="279" r:id="rId25"/>
    <p:sldId id="275" r:id="rId26"/>
    <p:sldId id="276" r:id="rId27"/>
    <p:sldId id="284" r:id="rId28"/>
    <p:sldId id="285" r:id="rId29"/>
    <p:sldId id="290" r:id="rId30"/>
    <p:sldId id="289" r:id="rId31"/>
    <p:sldId id="288" r:id="rId32"/>
    <p:sldId id="287" r:id="rId33"/>
    <p:sldId id="295" r:id="rId34"/>
    <p:sldId id="315" r:id="rId35"/>
    <p:sldId id="316" r:id="rId36"/>
    <p:sldId id="259" r:id="rId37"/>
    <p:sldId id="294" r:id="rId38"/>
    <p:sldId id="293" r:id="rId39"/>
    <p:sldId id="311" r:id="rId40"/>
    <p:sldId id="297" r:id="rId41"/>
    <p:sldId id="306" r:id="rId42"/>
    <p:sldId id="300" r:id="rId43"/>
    <p:sldId id="307" r:id="rId44"/>
    <p:sldId id="298" r:id="rId45"/>
    <p:sldId id="308" r:id="rId46"/>
    <p:sldId id="303" r:id="rId47"/>
    <p:sldId id="309" r:id="rId48"/>
    <p:sldId id="304" r:id="rId49"/>
    <p:sldId id="310" r:id="rId50"/>
    <p:sldId id="302" r:id="rId51"/>
    <p:sldId id="312" r:id="rId52"/>
    <p:sldId id="301" r:id="rId53"/>
    <p:sldId id="313" r:id="rId54"/>
    <p:sldId id="299" r:id="rId55"/>
    <p:sldId id="286" r:id="rId56"/>
    <p:sldId id="296" r:id="rId5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1A4F8-6C8A-4FE6-A6FF-D3CF710EF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501DAF-D9B5-4964-A96A-331A60D10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E4848F-DF0D-4E29-BC15-C1AA8D4B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AEB-E4ED-4219-9DAC-87273DF29B8C}" type="datetimeFigureOut">
              <a:rPr lang="es-ES" smtClean="0"/>
              <a:t>26/04/2020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940F4DA-0DA8-46A1-AAD3-BC6589F94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A7321D-E5BB-4E57-933E-53C7A3D50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6667-2E15-49C7-B9D3-607599B179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04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EAD9B-0900-4AD9-BBCE-3156D8DC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2EE033-E6DB-4CC5-98D5-00124F99B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92D26B-943E-493C-9F33-E2EE1A531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AEB-E4ED-4219-9DAC-87273DF29B8C}" type="datetimeFigureOut">
              <a:rPr lang="es-ES" smtClean="0"/>
              <a:t>26/04/2020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A51684-E66A-4533-A8E2-6EEF5A20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D2D84E-25FD-46FB-92DB-F67C2D65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6667-2E15-49C7-B9D3-607599B179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635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49406DE-449F-4796-B4C2-2C3837B05C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CCA08F-6D21-48DB-8AC9-203243C3B8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2B6D2F-8757-4DD8-BF61-29BAA3119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AEB-E4ED-4219-9DAC-87273DF29B8C}" type="datetimeFigureOut">
              <a:rPr lang="es-ES" smtClean="0"/>
              <a:t>26/04/2020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504AC5-D331-46D3-B293-F7E13C571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287DFC-3B71-479F-A547-A5AF2E161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6667-2E15-49C7-B9D3-607599B179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04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BEBF4F-0FD4-47E2-B4FA-F61540F4C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ACB600-1427-4C4C-9663-4456F3FD0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19346-3C9D-4815-ACEB-3599E4640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AEB-E4ED-4219-9DAC-87273DF29B8C}" type="datetimeFigureOut">
              <a:rPr lang="es-ES" smtClean="0"/>
              <a:t>26/04/2020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5997BD-3A60-4E15-936A-026D8145B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3CD2C2-AE5F-422C-982D-DCCD9B3A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6667-2E15-49C7-B9D3-607599B179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801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E7500A-9E7D-4905-A812-D038A609B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138D29B-8A4C-4BC1-ACCA-3DD82C717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8DF95B-991C-4A22-8EA4-480DECD0A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AEB-E4ED-4219-9DAC-87273DF29B8C}" type="datetimeFigureOut">
              <a:rPr lang="es-ES" smtClean="0"/>
              <a:t>26/04/2020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F9BBEF-8A14-45CF-811C-069FD8AC6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ABC380-4A3F-4542-B24A-CDCA145C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6667-2E15-49C7-B9D3-607599B179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367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36CD3A-8605-4CC6-9B33-250D1299F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6FE98C-3B3D-446B-80A9-6951E4737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F1EC23-0E48-486F-A718-83DF7F0A3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F349AF-8976-48CD-A268-AB4802020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AEB-E4ED-4219-9DAC-87273DF29B8C}" type="datetimeFigureOut">
              <a:rPr lang="es-ES" smtClean="0"/>
              <a:t>26/04/2020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70D1DC-8F90-470A-982E-FB33FA3CF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5F54A2-0B22-4FE1-BFAE-51436ECC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6667-2E15-49C7-B9D3-607599B179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9937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620FC8-8D57-4A72-8C57-AC20557CC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EFEFA5-337C-4F69-BF2D-22A051D4E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9CDAC94-F626-4B13-A839-EA04B1A3F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06CDCDA-8E6A-4B47-A7D6-A1B03E35D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194DDF8-269B-438A-A195-0D9D7FA4C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A73FAB8-607D-4166-B0DF-165A3CF80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AEB-E4ED-4219-9DAC-87273DF29B8C}" type="datetimeFigureOut">
              <a:rPr lang="es-ES" smtClean="0"/>
              <a:t>26/04/2020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277D57-8F2C-4522-AD16-A6761E946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BAEE280-C9A0-4055-9E53-4362DDFB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6667-2E15-49C7-B9D3-607599B179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3011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816A9-C37F-4C36-BD77-5B5FD95D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D76CA25-4CFC-433F-9A5A-36F5C278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AEB-E4ED-4219-9DAC-87273DF29B8C}" type="datetimeFigureOut">
              <a:rPr lang="es-ES" smtClean="0"/>
              <a:t>26/04/2020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5A42D-BBA0-4620-9892-E81BCF3CE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31ACE5C-ACFD-40AE-B489-B41F46D19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6667-2E15-49C7-B9D3-607599B179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188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1A91ED5-4822-4253-94A3-E61E2E025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AEB-E4ED-4219-9DAC-87273DF29B8C}" type="datetimeFigureOut">
              <a:rPr lang="es-ES" smtClean="0"/>
              <a:t>26/04/2020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C8E659-033B-4DDB-947D-CBF9AAC7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C9BCEF-73C6-4A37-B388-5591657C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6667-2E15-49C7-B9D3-607599B179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85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0DC962-D1A9-4A55-B623-D021E616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586797-A903-4B5F-AD9B-737E77CE6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E760D91-6630-407B-9B70-0C432B5EA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4736062-504A-4E4C-BE74-08DB91BF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AEB-E4ED-4219-9DAC-87273DF29B8C}" type="datetimeFigureOut">
              <a:rPr lang="es-ES" smtClean="0"/>
              <a:t>26/04/2020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23D3B8D-DCBD-4967-AA6D-1971F25E9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168A84-8BE1-441A-9E4D-6E6D80A7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6667-2E15-49C7-B9D3-607599B179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1700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FBB7F-A191-4B64-8F53-0F4684A1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C566506-AE14-4366-B797-5D1558C79C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4FC3EF-EC8A-4670-9FB3-11CBE68DB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8E95E6-402A-453C-AF26-8B50DE891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07AEB-E4ED-4219-9DAC-87273DF29B8C}" type="datetimeFigureOut">
              <a:rPr lang="es-ES" smtClean="0"/>
              <a:t>26/04/2020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BF5536-3DBE-40C2-BA66-E37829DE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F193CE-0421-4507-AF4F-BD279D0A3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E6667-2E15-49C7-B9D3-607599B179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3173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6A9A44A-3347-4FFB-AC62-2E5A5001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901599-B234-41A1-8AF3-45A1516F3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494A15-3E92-4B17-9CF5-ECE1ADB8ED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07AEB-E4ED-4219-9DAC-87273DF29B8C}" type="datetimeFigureOut">
              <a:rPr lang="es-ES" smtClean="0"/>
              <a:t>26/04/2020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356A59-B794-48F4-BF7F-2240B31E5D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BF45AB-4A5A-4E02-958E-E963D4BB5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E6667-2E15-49C7-B9D3-607599B179D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71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yzaLMHxVw0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4A652D-16A3-4FCE-B2C5-94CED4DA9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89" y="112542"/>
            <a:ext cx="11718388" cy="6611815"/>
          </a:xfrm>
        </p:spPr>
        <p:txBody>
          <a:bodyPr/>
          <a:lstStyle/>
          <a:p>
            <a:r>
              <a:rPr lang="es-ES" sz="4000" dirty="0" err="1">
                <a:solidFill>
                  <a:srgbClr val="00B050"/>
                </a:solidFill>
              </a:rPr>
              <a:t>Class</a:t>
            </a:r>
            <a:r>
              <a:rPr lang="es-ES" sz="4000" dirty="0">
                <a:solidFill>
                  <a:srgbClr val="00B050"/>
                </a:solidFill>
              </a:rPr>
              <a:t> 1</a:t>
            </a:r>
          </a:p>
          <a:p>
            <a:endParaRPr lang="es-ES" dirty="0"/>
          </a:p>
          <a:p>
            <a:r>
              <a:rPr lang="es-ES" dirty="0"/>
              <a:t>Listen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story</a:t>
            </a:r>
            <a:endParaRPr lang="es-ES" dirty="0"/>
          </a:p>
          <a:p>
            <a:r>
              <a:rPr lang="es-ES" dirty="0"/>
              <a:t>Revise </a:t>
            </a:r>
            <a:r>
              <a:rPr lang="es-ES" dirty="0" err="1"/>
              <a:t>vocabulary</a:t>
            </a:r>
            <a:endParaRPr lang="es-ES" dirty="0"/>
          </a:p>
          <a:p>
            <a:r>
              <a:rPr lang="es-ES" dirty="0"/>
              <a:t>Revise </a:t>
            </a:r>
            <a:r>
              <a:rPr lang="es-ES" dirty="0" err="1"/>
              <a:t>comparatives</a:t>
            </a:r>
            <a:endParaRPr lang="es-ES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7759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3B2CB779-A586-47DA-81D9-0D7ADB496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252" y="61979"/>
            <a:ext cx="5613010" cy="679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72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650874C4-CF90-4BDF-862A-076281257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0492" y="-1"/>
            <a:ext cx="5613010" cy="687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64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EB7C34ED-42D4-47BD-AA0C-C582F28DE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2618"/>
            <a:ext cx="5641145" cy="685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27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B0403E81-CD21-4D18-A7B1-25E75DAE3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6253" y="161267"/>
            <a:ext cx="5444196" cy="66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5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0061B9C1-5226-45BE-A10A-FB637C9A7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0063" y="175003"/>
            <a:ext cx="5333438" cy="650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62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0BCB5495-4E5A-4E9A-961A-DCFDD03EC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4738" y="134020"/>
            <a:ext cx="5375200" cy="663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07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6E6712B5-D9EE-48A4-B6CC-AF16F4F25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6041" y="28425"/>
            <a:ext cx="5600505" cy="682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8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66E70D68-23F5-41AB-A822-F0F4847398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1905" y="158079"/>
            <a:ext cx="5262440" cy="654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4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1BEC400D-5E2B-4F5D-A3DD-AE9D06A3C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6721" y="101344"/>
            <a:ext cx="5496608" cy="68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35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78814466-8DCA-4042-80B8-1FCB95FA7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6718" y="80889"/>
            <a:ext cx="5355933" cy="66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87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D53B32FB-9AB8-4517-9EFD-71D8C5AF6F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089" y="192677"/>
            <a:ext cx="10353821" cy="647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90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F6E309ED-88AD-424A-ADAD-93CB776C1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2463" y="133642"/>
            <a:ext cx="5304424" cy="659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6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CFECEE55-2F2D-426B-A170-65BC99104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161" y="0"/>
            <a:ext cx="5234085" cy="649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01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73708D84-2880-4632-BD31-5096571D8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5515" y="149468"/>
            <a:ext cx="5318491" cy="655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3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80B612F1-48FF-4BCA-A48B-B250F12FD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2242" y="120175"/>
            <a:ext cx="5149899" cy="636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399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5FCCEB36-6F3D-4460-A5B9-8EAA99CEE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9244" y="238926"/>
            <a:ext cx="5163746" cy="638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4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69B40FE6-9461-462F-ABCA-8B5B302BC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0753" y="214677"/>
            <a:ext cx="5224780" cy="64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43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303C4F66-FAC4-42F4-A735-17BB863DF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0296" y="168193"/>
            <a:ext cx="5379304" cy="66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05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F9494187-36C6-4EDF-9095-4022E7DA6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2750" y="242241"/>
            <a:ext cx="4930580" cy="61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60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D6713462-2C4E-4949-B717-4557CA469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9938" y="64187"/>
            <a:ext cx="5454406" cy="672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66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111826CC-443F-460F-B701-2F28399E3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4482" y="129464"/>
            <a:ext cx="5393592" cy="659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4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CCD728B8-DCF1-4186-A2C6-86363FF8E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9939" y="27488"/>
            <a:ext cx="10832122" cy="680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2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E60CCAF6-7639-4EDF-B6CD-F6DEB3128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0614" y="0"/>
            <a:ext cx="5243391" cy="651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316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326D92C0-FEF7-4C0D-AD7A-CE52B2F9C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177" y="134637"/>
            <a:ext cx="5332558" cy="658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190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80D9E81F-A8D3-477B-A32C-92E0621B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5854" y="120392"/>
            <a:ext cx="5079340" cy="628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83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A99B7C04-9EA0-4B0B-9049-5B18199B8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3768" y="387225"/>
            <a:ext cx="4995155" cy="608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452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65DE686F-CD78-4535-ACAA-7FEA667E8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43" r="1" b="399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9266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0868E3D-F6DA-45BE-B79A-43C39C511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385" y="172874"/>
            <a:ext cx="9973993" cy="66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17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F27F1E56-7E33-4485-9E94-505B8F8E3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391" y="196949"/>
            <a:ext cx="11543218" cy="614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40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4A652D-16A3-4FCE-B2C5-94CED4DA9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89" y="112542"/>
            <a:ext cx="11718388" cy="6611815"/>
          </a:xfrm>
        </p:spPr>
        <p:txBody>
          <a:bodyPr/>
          <a:lstStyle/>
          <a:p>
            <a:r>
              <a:rPr lang="es-ES" dirty="0" err="1"/>
              <a:t>Class</a:t>
            </a:r>
            <a:r>
              <a:rPr lang="es-ES" dirty="0"/>
              <a:t> 2</a:t>
            </a:r>
          </a:p>
          <a:p>
            <a:endParaRPr lang="es-ES" dirty="0"/>
          </a:p>
          <a:p>
            <a:r>
              <a:rPr lang="es-ES" dirty="0"/>
              <a:t>New </a:t>
            </a:r>
            <a:r>
              <a:rPr lang="es-ES" dirty="0" err="1"/>
              <a:t>vocabulary</a:t>
            </a:r>
            <a:r>
              <a:rPr lang="es-ES" dirty="0"/>
              <a:t> : </a:t>
            </a:r>
            <a:r>
              <a:rPr lang="es-ES" dirty="0" err="1"/>
              <a:t>Unit</a:t>
            </a:r>
            <a:r>
              <a:rPr lang="es-ES" dirty="0"/>
              <a:t> 7:A </a:t>
            </a:r>
            <a:r>
              <a:rPr lang="es-ES" dirty="0" err="1"/>
              <a:t>great</a:t>
            </a:r>
            <a:r>
              <a:rPr lang="es-ES" dirty="0"/>
              <a:t> </a:t>
            </a:r>
            <a:r>
              <a:rPr lang="es-ES" dirty="0" err="1"/>
              <a:t>day</a:t>
            </a:r>
            <a:r>
              <a:rPr lang="es-ES" dirty="0"/>
              <a:t> </a:t>
            </a:r>
            <a:r>
              <a:rPr lang="es-ES" dirty="0" err="1"/>
              <a:t>out</a:t>
            </a:r>
            <a:r>
              <a:rPr lang="es-ES" dirty="0"/>
              <a:t>!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8834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1ECB8B47-823A-4A81-9915-A62FC827B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2836" y="-28557"/>
            <a:ext cx="5280831" cy="659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37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D1583B-095F-4B0D-9150-6B8AA6FEB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aquarium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4653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6F6EA531-7E1A-4179-AD1E-2094CE90B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837" y="93157"/>
            <a:ext cx="10874326" cy="676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16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5A2EBA50-6D9C-4745-9CF4-D30E143E9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8952" y="94286"/>
            <a:ext cx="5360475" cy="66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03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F2FE7F-9836-480C-B306-E6AF54E72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Bowling </a:t>
            </a:r>
            <a:r>
              <a:rPr lang="es-ES" dirty="0" err="1"/>
              <a:t>alley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7C1C13-F623-4DFA-B639-8EB841853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0481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9789F48C-D4D7-4C68-84B3-DE3579586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4145" y="56965"/>
            <a:ext cx="5463710" cy="674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59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D16B2-E29F-43E9-9D18-CBE02801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Film </a:t>
            </a:r>
            <a:r>
              <a:rPr lang="es-ES" dirty="0" err="1"/>
              <a:t>studio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423614-7D35-4FD2-A174-0149E29B0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3716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59803FEA-BD89-4583-8C8F-8E8CECD5F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7268" y="0"/>
            <a:ext cx="5233181" cy="650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13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3133AB-EC07-4E16-8EBF-4C7CB87E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gallery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E5F4DB0-90FB-49D1-A0B9-E06C652FC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94471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CDBB0051-E477-4405-9430-D34906CDA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4732" y="-1"/>
            <a:ext cx="5500468" cy="679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010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AF1481-1186-4F44-A6C9-A373D1502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palace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CA7624-9EDB-436F-B897-9B1420401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36534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C59C2427-9814-45E9-9A9A-7CB6191AB9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163" y="10551"/>
            <a:ext cx="5271745" cy="65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060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B1290A-F7E6-4E57-9945-434A1361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planetarioum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3D6070-008E-44FD-9193-2F14DFB22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6395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46657072-74AF-4105-9FDB-76D75AFDB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634" y="141474"/>
            <a:ext cx="10704732" cy="657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973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9774D2C9-CC91-481A-BFE8-94FB961F2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3328" y="0"/>
            <a:ext cx="5341865" cy="657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844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9BFC20-24D6-434E-B527-09405E7A3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Skating</a:t>
            </a:r>
            <a:r>
              <a:rPr lang="es-ES" dirty="0"/>
              <a:t> </a:t>
            </a:r>
            <a:r>
              <a:rPr lang="es-ES" dirty="0" err="1"/>
              <a:t>rink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4E5F9F-07CD-471E-AC1C-C70B0A9AE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2342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7B2C5612-EC44-484B-9C06-ACA61EAE4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2515" y="127904"/>
            <a:ext cx="5346407" cy="660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47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7E4A33-A629-46EA-8090-0B924CAFE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Theme</a:t>
            </a:r>
            <a:r>
              <a:rPr lang="es-ES" dirty="0"/>
              <a:t> </a:t>
            </a:r>
            <a:r>
              <a:rPr lang="es-ES" dirty="0" err="1"/>
              <a:t>park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62488A-9C56-42C8-97A1-A5BD88CB2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82344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6018F84E-DD33-4DBB-B58C-ED35FA37C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388" y="632619"/>
            <a:ext cx="11259223" cy="486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353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6C7F0EC-5566-4258-B38C-0E2B26934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269" y="592735"/>
            <a:ext cx="11723209" cy="511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859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4A652D-16A3-4FCE-B2C5-94CED4DA9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89" y="112542"/>
            <a:ext cx="11718388" cy="6611815"/>
          </a:xfrm>
        </p:spPr>
        <p:txBody>
          <a:bodyPr/>
          <a:lstStyle/>
          <a:p>
            <a:endParaRPr lang="es-ES" dirty="0"/>
          </a:p>
          <a:p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happens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? </a:t>
            </a:r>
            <a:r>
              <a:rPr lang="es-ES" dirty="0" err="1"/>
              <a:t>Watch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video and try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guess</a:t>
            </a:r>
            <a:r>
              <a:rPr lang="es-ES" dirty="0"/>
              <a:t> </a:t>
            </a:r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happens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:</a:t>
            </a:r>
          </a:p>
          <a:p>
            <a:r>
              <a:rPr lang="es-ES" dirty="0">
                <a:hlinkClick r:id="rId2"/>
              </a:rPr>
              <a:t>https://www.youtube.com/watch?v=qyzaLMHxVw0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1621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C94BB9C6-B77E-42BB-ABBC-3C74B67BC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099" y="92983"/>
            <a:ext cx="10653446" cy="669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07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0FDDE9B4-DBA3-44B2-AA1A-0FD5F7CC8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0436" y="150571"/>
            <a:ext cx="10437447" cy="655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92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50F3BD-25A0-4BED-B9DA-3462DC193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Learn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tongue</a:t>
            </a:r>
            <a:r>
              <a:rPr lang="es-ES" dirty="0"/>
              <a:t> </a:t>
            </a:r>
            <a:r>
              <a:rPr lang="es-ES" dirty="0" err="1"/>
              <a:t>twister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05583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1">
            <a:extLst>
              <a:ext uri="{FF2B5EF4-FFF2-40B4-BE49-F238E27FC236}">
                <a16:creationId xmlns:a16="http://schemas.microsoft.com/office/drawing/2014/main" id="{2D5EC8D3-8D71-4658-9290-7E7C51203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069" y="736808"/>
            <a:ext cx="8558106" cy="269219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5FD0246-24AC-472E-84F1-1008C8932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556" y="3429000"/>
            <a:ext cx="5095375" cy="235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8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67</Words>
  <Application>Microsoft Office PowerPoint</Application>
  <PresentationFormat>Panorámica</PresentationFormat>
  <Paragraphs>20</Paragraphs>
  <Slides>56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Learn the tongue twister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aquarium</vt:lpstr>
      <vt:lpstr>Presentación de PowerPoint</vt:lpstr>
      <vt:lpstr>Bowling alley</vt:lpstr>
      <vt:lpstr>Presentación de PowerPoint</vt:lpstr>
      <vt:lpstr>Film studio</vt:lpstr>
      <vt:lpstr>Presentación de PowerPoint</vt:lpstr>
      <vt:lpstr>gallery</vt:lpstr>
      <vt:lpstr>Presentación de PowerPoint</vt:lpstr>
      <vt:lpstr>palace</vt:lpstr>
      <vt:lpstr>Presentación de PowerPoint</vt:lpstr>
      <vt:lpstr>planetarioum</vt:lpstr>
      <vt:lpstr>Presentación de PowerPoint</vt:lpstr>
      <vt:lpstr>Skating rink</vt:lpstr>
      <vt:lpstr>Presentación de PowerPoint</vt:lpstr>
      <vt:lpstr>Theme park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Robert Andras</dc:creator>
  <cp:lastModifiedBy>Robert Andras</cp:lastModifiedBy>
  <cp:revision>12</cp:revision>
  <dcterms:created xsi:type="dcterms:W3CDTF">2020-04-26T08:49:20Z</dcterms:created>
  <dcterms:modified xsi:type="dcterms:W3CDTF">2020-04-26T10:11:37Z</dcterms:modified>
</cp:coreProperties>
</file>