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4" r:id="rId4"/>
    <p:sldId id="259" r:id="rId5"/>
    <p:sldId id="276" r:id="rId6"/>
    <p:sldId id="279" r:id="rId7"/>
    <p:sldId id="278" r:id="rId8"/>
    <p:sldId id="277" r:id="rId9"/>
    <p:sldId id="260" r:id="rId10"/>
    <p:sldId id="280" r:id="rId11"/>
    <p:sldId id="281" r:id="rId12"/>
    <p:sldId id="267" r:id="rId13"/>
    <p:sldId id="282" r:id="rId14"/>
    <p:sldId id="274" r:id="rId15"/>
    <p:sldId id="273" r:id="rId16"/>
    <p:sldId id="272" r:id="rId17"/>
    <p:sldId id="275" r:id="rId18"/>
    <p:sldId id="283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3A229-F47B-44E5-B24F-1A92B1662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3AE0C4-B0D9-47AD-9B3B-6C4EAE197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DCA95-BDBC-4E68-BCEB-EB7153F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58F9E-D847-4F5A-A95C-435B9472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A53902-0775-4ECB-ADF2-0484B33E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51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45143-ADB6-4A53-94E7-6C357743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87956B-640F-4C75-81BE-9B3F9A64D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290D5-5089-4562-B033-27030281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287B28-4F19-4302-BCE2-CD5A6F6E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2265D4-816B-4132-B80D-B4F31074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0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3BC3B7-4603-4DBC-9507-D458887FC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44F573-1CD2-4EA9-9492-3AFC433F0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CA43A5-652B-44AD-9850-953CDC3B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AFC738-0098-4865-89D5-11095FA5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7B8BDC-73F2-493B-9BA0-100699F5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60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7B5CA-834B-4C55-B9F3-B3D18C19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68F6EF-1CD8-4569-8F3F-F8BDBB420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79928-A679-4160-8216-90D2D8F4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8D59FA-4553-4F21-8F5B-73CDA072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83ED34-7642-4412-8FDE-2975BC10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76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8395F-76E9-4B04-9013-99BFA389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746880-AB0D-4CCB-AAC8-952482237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AF0E80-B273-45C5-97E8-97515433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A138F-3C44-4656-BA62-092E4C1F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14C8B-6A74-4D94-B88E-C6C1535C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97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F4E1D-9FCB-432E-B908-A2364F9F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B1057-DC95-41C6-AB70-DA4313FCA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360E6D-6411-4107-A9E2-9BF6C548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9F1040-4845-43F3-A079-24AF2D77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203B4C-6E96-438E-8A9E-DC4F266E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631BE8-E7C0-4029-A80F-95026182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48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1F917-87A9-4D07-B3A1-0BC4A936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074558-AE32-444F-83D5-91836F027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EC85EF-CFF8-439A-A203-8E136C4D9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65D754-E1CF-41E6-B105-06ED685D2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3A1958-0F99-44A6-A357-CBF5CAA5A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39EA02-9E0E-4DD7-BEDD-D3BA2B6D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35686E-A4F8-4E11-B5DB-25E7C09B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432B52-8721-41A4-9D1C-757FF6C7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47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B0C73-3F86-4470-9E05-02865676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F3A854-D056-4E1E-BBCE-D5E671C1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512ED7-9211-4450-926E-959D8842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D2D77D-544E-4A48-9ED2-64E94E3D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83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51F037-A1A1-4912-97C2-435908EB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B7D61E-21E0-4E7A-8264-75334E94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1D8C8E-CE3C-43F2-A4AD-01D82A0C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15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51429-9E7A-41C1-92FD-DDA71F23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B7446C-9233-46B7-B1D3-8124E5096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129ACC-BA2F-42C4-B14D-57FB3D55D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926488-3A9D-44BB-949F-1665BEDA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528B8-69BE-4353-B5A3-6F9943F4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1E1DE1-CAA8-419B-B0FB-BD17B322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16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1897E-3D68-4165-A24E-ED9C2DB5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B920A19-487D-4DBA-9053-515EE6F0C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9B7260-92AA-4E5D-94FD-1B2A73D5B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5539B-C011-4A39-9EC0-50A4484C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D637C-41A5-4AD8-AE14-CD88F1B4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2AAE7B-C8D3-42C5-B26D-1569FF5C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74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91F435-6D19-442C-BC26-2ADCB64F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5E13A9-97DF-4FA8-815D-B6F7036CF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70FBC-1DB5-43CF-BF68-C29109FD5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0A32-7E75-485D-8E14-035DDCA4B79C}" type="datetimeFigureOut">
              <a:rPr lang="es-ES" smtClean="0"/>
              <a:t>20/04/2020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6B174-084E-48AD-AB79-7846D8C14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324F7F-9A84-4FF5-B23A-9981C0642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22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6E317-31F3-4095-8B5C-1DB236EE0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239151"/>
            <a:ext cx="11704320" cy="6471138"/>
          </a:xfrm>
        </p:spPr>
        <p:txBody>
          <a:bodyPr>
            <a:normAutofit/>
          </a:bodyPr>
          <a:lstStyle/>
          <a:p>
            <a:r>
              <a:rPr lang="es-ES" sz="7200" dirty="0" err="1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s-ES" sz="7200" dirty="0">
                <a:solidFill>
                  <a:schemeClr val="accent6">
                    <a:lumMod val="75000"/>
                  </a:schemeClr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119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59A57D6-4CCC-46C2-AFF9-BF19D7BE7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383" y="122148"/>
            <a:ext cx="6001910" cy="66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7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3B826222-CBF8-445A-BA0F-881613989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778" y="51708"/>
            <a:ext cx="6246056" cy="67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9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4A3651A-9D18-4D71-B03D-BB67878D4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78" y="295420"/>
            <a:ext cx="11841044" cy="61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6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6E317-31F3-4095-8B5C-1DB236EE0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239151"/>
            <a:ext cx="11704320" cy="6471138"/>
          </a:xfrm>
        </p:spPr>
        <p:txBody>
          <a:bodyPr>
            <a:normAutofit/>
          </a:bodyPr>
          <a:lstStyle/>
          <a:p>
            <a:r>
              <a:rPr lang="es-ES" sz="7200" dirty="0" err="1">
                <a:solidFill>
                  <a:schemeClr val="accent1">
                    <a:lumMod val="75000"/>
                  </a:schemeClr>
                </a:solidFill>
              </a:rPr>
              <a:t>Sing</a:t>
            </a:r>
            <a:r>
              <a:rPr lang="es-ES" sz="7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7200" dirty="0" err="1">
                <a:solidFill>
                  <a:schemeClr val="accent1">
                    <a:lumMod val="75000"/>
                  </a:schemeClr>
                </a:solidFill>
              </a:rPr>
              <a:t>Songs</a:t>
            </a:r>
            <a:endParaRPr lang="es-E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0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65DE686F-CD78-4535-ACAA-7FEA667E8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43" r="1" b="399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26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A62E4BB-D69C-4CB5-BA6D-149C1847A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234" y="1"/>
            <a:ext cx="6024621" cy="68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47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0868E3D-F6DA-45BE-B79A-43C39C511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5" y="172874"/>
            <a:ext cx="9973993" cy="66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17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52BEA9B-82D1-4E56-A45B-D1F6F226B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02" y="570970"/>
            <a:ext cx="11983396" cy="37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60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C38FD-4212-4BA0-8680-46B19A0B8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s-ES" dirty="0" err="1"/>
              <a:t>Intreview</a:t>
            </a:r>
            <a:r>
              <a:rPr lang="es-ES" dirty="0"/>
              <a:t> </a:t>
            </a:r>
            <a:r>
              <a:rPr lang="es-ES" dirty="0" err="1"/>
              <a:t>questions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9EFA2-9FC3-403C-A1A0-76473139C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097280"/>
            <a:ext cx="11662117" cy="559894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1.What is your </a:t>
            </a:r>
            <a:r>
              <a:rPr lang="en-US" dirty="0" err="1"/>
              <a:t>favourite</a:t>
            </a:r>
            <a:r>
              <a:rPr lang="en-US" dirty="0"/>
              <a:t> </a:t>
            </a:r>
            <a:r>
              <a:rPr lang="en-US" dirty="0" err="1"/>
              <a:t>colour</a:t>
            </a:r>
            <a:r>
              <a:rPr lang="en-US" dirty="0"/>
              <a:t>/ animal/ food/ toy?</a:t>
            </a:r>
            <a:br>
              <a:rPr lang="en-US" dirty="0"/>
            </a:br>
            <a:r>
              <a:rPr lang="en-US" dirty="0"/>
              <a:t>2. Why do you like being a kid?</a:t>
            </a:r>
            <a:br>
              <a:rPr lang="en-US" dirty="0"/>
            </a:br>
            <a:r>
              <a:rPr lang="en-US" dirty="0"/>
              <a:t>3. One word to describe you would be _______.</a:t>
            </a:r>
            <a:br>
              <a:rPr lang="en-US" dirty="0"/>
            </a:br>
            <a:r>
              <a:rPr lang="en-US" dirty="0"/>
              <a:t>4. What advice would you give your parents?</a:t>
            </a:r>
            <a:br>
              <a:rPr lang="en-US" dirty="0"/>
            </a:br>
            <a:r>
              <a:rPr lang="en-US" dirty="0"/>
              <a:t>5. If you could be any animal, which one would you be and why?</a:t>
            </a:r>
            <a:br>
              <a:rPr lang="en-US" dirty="0"/>
            </a:br>
            <a:r>
              <a:rPr lang="en-US" dirty="0"/>
              <a:t>6. What do you like to do for fun?</a:t>
            </a:r>
            <a:br>
              <a:rPr lang="en-US" dirty="0"/>
            </a:br>
            <a:r>
              <a:rPr lang="en-US" dirty="0"/>
              <a:t>7. Tell about a funny time in your life.</a:t>
            </a:r>
            <a:br>
              <a:rPr lang="en-US" dirty="0"/>
            </a:br>
            <a:r>
              <a:rPr lang="en-US" dirty="0"/>
              <a:t>8. What is your favorite thing to do? Why?</a:t>
            </a:r>
            <a:br>
              <a:rPr lang="en-US" dirty="0"/>
            </a:br>
            <a:r>
              <a:rPr lang="en-US" dirty="0"/>
              <a:t>9. What is your favorite thing to do with your friends?</a:t>
            </a:r>
            <a:br>
              <a:rPr lang="en-US" dirty="0"/>
            </a:br>
            <a:r>
              <a:rPr lang="en-US" dirty="0"/>
              <a:t>10. What do you love most about your sibling?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565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FB8876C-DA69-482E-827F-AE88DB023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222" y="196384"/>
            <a:ext cx="7575318" cy="64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0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6E317-31F3-4095-8B5C-1DB236EE0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872197"/>
            <a:ext cx="10930597" cy="4797083"/>
          </a:xfrm>
        </p:spPr>
        <p:txBody>
          <a:bodyPr>
            <a:normAutofit/>
          </a:bodyPr>
          <a:lstStyle/>
          <a:p>
            <a:r>
              <a:rPr lang="es-ES" sz="6600" dirty="0">
                <a:solidFill>
                  <a:srgbClr val="00B050"/>
                </a:solidFill>
              </a:rPr>
              <a:t>A </a:t>
            </a:r>
            <a:r>
              <a:rPr lang="es-ES" sz="6600" dirty="0" err="1">
                <a:solidFill>
                  <a:srgbClr val="00B050"/>
                </a:solidFill>
              </a:rPr>
              <a:t>long</a:t>
            </a:r>
            <a:r>
              <a:rPr lang="es-ES" sz="6600" dirty="0">
                <a:solidFill>
                  <a:srgbClr val="00B050"/>
                </a:solidFill>
              </a:rPr>
              <a:t> </a:t>
            </a:r>
            <a:r>
              <a:rPr lang="es-ES" sz="6600" dirty="0" err="1">
                <a:solidFill>
                  <a:srgbClr val="00B050"/>
                </a:solidFill>
              </a:rPr>
              <a:t>way</a:t>
            </a:r>
            <a:r>
              <a:rPr lang="es-ES" sz="6600" dirty="0">
                <a:solidFill>
                  <a:srgbClr val="00B050"/>
                </a:solidFill>
              </a:rPr>
              <a:t> </a:t>
            </a:r>
            <a:r>
              <a:rPr lang="es-ES" sz="6600" dirty="0" err="1">
                <a:solidFill>
                  <a:srgbClr val="00B050"/>
                </a:solidFill>
              </a:rPr>
              <a:t>to</a:t>
            </a:r>
            <a:r>
              <a:rPr lang="es-ES" sz="6600" dirty="0">
                <a:solidFill>
                  <a:srgbClr val="00B050"/>
                </a:solidFill>
              </a:rPr>
              <a:t> </a:t>
            </a:r>
            <a:r>
              <a:rPr lang="es-ES" sz="6600" dirty="0" err="1">
                <a:solidFill>
                  <a:srgbClr val="00B050"/>
                </a:solidFill>
              </a:rPr>
              <a:t>school</a:t>
            </a:r>
            <a:endParaRPr lang="es-ES" sz="6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6600" dirty="0">
              <a:solidFill>
                <a:srgbClr val="00B050"/>
              </a:solidFill>
            </a:endParaRPr>
          </a:p>
          <a:p>
            <a:r>
              <a:rPr lang="es-ES" sz="6600" dirty="0" err="1">
                <a:solidFill>
                  <a:srgbClr val="00B050"/>
                </a:solidFill>
              </a:rPr>
              <a:t>Story</a:t>
            </a:r>
            <a:endParaRPr lang="es-ES" sz="6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2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602E2B9-5CEF-4F72-9AF3-D6BAAA14A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63" y="527050"/>
            <a:ext cx="549592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4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D099244-BE4D-4E37-92E9-4D9679F7B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486" y="115807"/>
            <a:ext cx="6246056" cy="67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9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D89AE486-1B4D-4D57-972A-8891AFB7E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267" y="176766"/>
            <a:ext cx="5931157" cy="65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2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7D5F9A1-6778-48EB-99F4-E13E46DE4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095" y="120126"/>
            <a:ext cx="5701311" cy="638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3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A617A56-3107-45D8-AE8A-F6B2D1EF9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981" y="152174"/>
            <a:ext cx="5978770" cy="655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8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02B5AB9-B1D8-4E93-B8C8-E50F8A228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576" y="69717"/>
            <a:ext cx="6006904" cy="67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89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26</Words>
  <Application>Microsoft Office PowerPoint</Application>
  <PresentationFormat>Panorámica</PresentationFormat>
  <Paragraphs>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 Andras</dc:creator>
  <cp:lastModifiedBy>Robert Andras</cp:lastModifiedBy>
  <cp:revision>11</cp:revision>
  <dcterms:created xsi:type="dcterms:W3CDTF">2020-04-12T08:47:58Z</dcterms:created>
  <dcterms:modified xsi:type="dcterms:W3CDTF">2020-04-20T09:34:23Z</dcterms:modified>
</cp:coreProperties>
</file>