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E817CE6-5C2B-4CF2-B7EB-AEFFF8B03154}">
          <p14:sldIdLst>
            <p14:sldId id="262"/>
            <p14:sldId id="257"/>
            <p14:sldId id="258"/>
            <p14:sldId id="261"/>
            <p14:sldId id="259"/>
            <p14:sldId id="260"/>
            <p14:sldId id="263"/>
            <p14:sldId id="264"/>
            <p14:sldId id="265"/>
            <p14:sldId id="266"/>
            <p14:sldId id="267"/>
          </p14:sldIdLst>
        </p14:section>
        <p14:section name="Sección sin título" id="{89649B7B-0DCD-4FF6-BDE8-B55AE4E52458}">
          <p14:sldIdLst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D711C-B7E1-4C21-8ADD-5351D6F34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2380D8-2208-4BC8-9409-3F829243F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181724-7E31-42E2-A7CB-656D80DD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49BD8F-D3C5-4D2C-9456-5C243D2C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1D6DF-3526-47FB-B096-2E12D33C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50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7107F-C7DF-46E0-A265-F9FA0A34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0180B4-2A95-4A7D-A5EC-D5FFCED3F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E1041B-9D55-47F3-A77C-664E1412D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8A3C5B-4185-4F58-B923-5A30EA528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D719BE-6839-43D5-B44B-0E0B29B4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298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099D31-511F-4271-828A-9A9E9FE304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4A9BB9-033D-4E58-B276-3F67FA40F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C9B48A-1C86-4D1E-93FC-37330A95D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4B6A9C-7A14-447A-A5E4-57354230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CC0606-EEA9-445A-BCDB-B6E8E595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246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38E45-B228-4DB8-9ADD-2FCD5777D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806775-802A-4D2A-B9C6-B9C54AB3D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1CCD9E-0908-4C85-ABB1-960BD8A5D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C827AA-ECD5-486E-B878-9E0F346CB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6A30D9-39DF-466D-9711-000B4F68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98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DF86F-0204-4BFB-9E72-9B3C0F8E8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E47133-B29A-4185-8616-F82D37AFB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E8203F-1FFC-4890-AFF0-8134A6152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6B15AD-C147-4C65-8566-EE9F07251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6DF402-5896-4DF0-80D9-6E978AF8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89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80D503-8DD4-48A5-943A-05DD1453F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C1DC66-7DE4-48F0-BF66-E5CD62E32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950938C-BAFC-4BDD-B6E6-F3FCDF91C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4613BC-4A1F-4D44-8CB1-977944DD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EEE1CB-F718-4264-8D42-34CD370A1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F8D37B-1876-4641-B1D0-660162C7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058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A41F37-E148-44F7-8BC5-A957509FB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750C96-D437-40CE-9839-042953DAD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A17777-3AA5-45FE-AFD9-6F32182B3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50CD604-1B3E-4CBA-9346-5327A199C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103C2AD-2E36-4D5C-B30F-94F3B84C2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796FB3-0B77-436C-A26E-7E5777DBA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65D5EEC-2D41-4340-83A3-48A4177B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48593F-33D2-45A0-A714-0D9897B11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2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7AA6CE-9691-435A-BCD9-9D6255970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B335FF3-A6C7-4837-942B-BD753AD8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DE7073-B18A-41EE-971F-B74AAF34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CEE7EBC-E8E5-44F6-85B4-CDB6E3ED7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092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DE2A708-33EE-40BC-A42C-94A809E0B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3ECB702-E78D-45D2-AC42-BDD16329F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7CFF8A7-1800-4215-8651-C489EBB24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490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248010-A8F3-49F1-80F2-CEC69E30A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5BEE9-D7DB-44AC-BEF2-1CBE3699C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719002-6D1B-48A3-8FB0-4B463FC08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E4D586-0DD4-445B-9476-726AEBB72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D592BF-5DA6-4285-A43C-12C7AA98A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CD0FAD-2729-410E-A0DA-96B5D3FE5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6719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D963A-CD7A-4822-8499-6D5F18573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07C540F-4F7E-432C-86B6-E5A55DC63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F2EEAA-F493-40CE-B1FF-0406D9ED4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116B4F-7F1D-4B64-A8C0-3AFF2DADA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F05627-D9B0-4C60-8EC7-9E6B4973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048177-CBF3-47B2-AFAA-EB6EECC91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70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6A58D7-6F3E-446F-A35E-FC64CD328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0EE2DB-A324-4E15-B683-2A2817C5F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89FDB4-9389-42B4-94CC-264451B2F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1795F-5BDB-45A1-8F1A-76A5783CFEE3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5D3BAF-8633-48A3-A22A-E3F562736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C4BE4F-5573-46AD-9407-0568CE77F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F8F55-2E6D-4AE8-8B5F-1028DBD448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4741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gamegal.com/word-generator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creating-a-homework-policy-with-meaning-and-purpose-3194513" TargetMode="External"/><Relationship Id="rId2" Type="http://schemas.openxmlformats.org/officeDocument/2006/relationships/hyperlink" Target="https://www.thoughtco.com/women-who-ran-for-president-352999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0D748-FB5E-4E6B-A093-F751C9C3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game</a:t>
            </a:r>
            <a:r>
              <a:rPr lang="es-ES" dirty="0"/>
              <a:t> gal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73CEC8-8287-432D-BD80-75264187B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https://www.thegamegal.com/word-generator/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694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7A259-11A4-4F11-9F0C-771F3D13C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Homework</a:t>
            </a:r>
            <a:br>
              <a:rPr lang="es-ES" dirty="0"/>
            </a:br>
            <a:endParaRPr lang="es-E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17FFE38-4C4E-4830-9604-74BE1F0DA0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4278" y="365125"/>
            <a:ext cx="6146995" cy="635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97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45B94247-D505-4980-BE29-6B9AA033C2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3717" y="281143"/>
            <a:ext cx="5528603" cy="6435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59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479A4A10-998F-4395-9B94-2B67F4DEB1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3237" y="169399"/>
            <a:ext cx="9045526" cy="651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70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B6258-38DB-4588-9241-C9EF8E0E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22920" cy="3362813"/>
          </a:xfrm>
        </p:spPr>
        <p:txBody>
          <a:bodyPr/>
          <a:lstStyle/>
          <a:p>
            <a:r>
              <a:rPr lang="es-ES" b="1" dirty="0" err="1"/>
              <a:t>Brain</a:t>
            </a:r>
            <a:r>
              <a:rPr lang="es-ES" b="1" dirty="0"/>
              <a:t> </a:t>
            </a:r>
            <a:r>
              <a:rPr lang="es-ES" b="1" dirty="0" err="1"/>
              <a:t>teasers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98594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896222-CE6B-4C95-976D-96ECBCCFB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2" y="182880"/>
            <a:ext cx="11676184" cy="65555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ES" sz="4000" dirty="0"/>
              <a:t>1.</a:t>
            </a:r>
            <a:r>
              <a:rPr lang="en-US" sz="4000" dirty="0"/>
              <a:t> A boy is walking down the road with a doctor. While the boy is the doctor’s son, the doctor is not the boy’s father. Then who is the doctor?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51650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41DC2E-0569-4B72-A0D5-93C44105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96948"/>
            <a:ext cx="11802794" cy="64852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solidFill>
                  <a:schemeClr val="accent5">
                    <a:lumMod val="75000"/>
                  </a:schemeClr>
                </a:solidFill>
              </a:rPr>
              <a:t>2.I am the beginning of sorrow and the end of sickness. You cannot express happiness without me yet I am in the midst of crosses. I am always in risk yet never in danger. You may find me in the sun, but I am never out of darkness.</a:t>
            </a:r>
            <a:endParaRPr lang="es-ES" sz="4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19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477280-808C-43DA-88FB-66A91C7C5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86" y="140677"/>
            <a:ext cx="11732456" cy="64992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4000" b="1" dirty="0">
                <a:solidFill>
                  <a:srgbClr val="C00000"/>
                </a:solidFill>
              </a:rPr>
              <a:t>3.</a:t>
            </a:r>
            <a:r>
              <a:rPr lang="en-US" sz="4000" b="1" dirty="0">
                <a:solidFill>
                  <a:srgbClr val="C00000"/>
                </a:solidFill>
              </a:rPr>
              <a:t> A man wanted to encrypt his password but he needed to do it in a way so that he could remember it. He had to use seven characters consisting of letters and numbers only (no symbols like ! or &lt;). In order to remember it, he wrote down “You force heaven to be empty.” What is his password?</a:t>
            </a:r>
            <a:endParaRPr lang="es-E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50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46E5E2-520D-4044-A177-5875C397B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54744"/>
            <a:ext cx="11493305" cy="64148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>
                <a:solidFill>
                  <a:srgbClr val="00B050"/>
                </a:solidFill>
              </a:rPr>
              <a:t>4.Arnold Schwarzenegger has a long one. Michael J. Fox has a short one. Madonna does not use hers. Bill Clinton always uses his. The Pope never uses his. What is it?</a:t>
            </a:r>
            <a:endParaRPr lang="es-ES" sz="4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68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PI Tino Grandío Bilingual Sections: Conditional sentences in English">
            <a:extLst>
              <a:ext uri="{FF2B5EF4-FFF2-40B4-BE49-F238E27FC236}">
                <a16:creationId xmlns:a16="http://schemas.microsoft.com/office/drawing/2014/main" id="{AAA487C2-84F8-438D-84A9-82C3DF487C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101" y="49236"/>
            <a:ext cx="6808764" cy="6808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44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430625-BBD7-45E5-98D3-7FFC5618C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3" y="154746"/>
            <a:ext cx="11802794" cy="658368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For Questions 1-8, complete the second sentence so that it has a similar meaning to the first sentence using the word given. Do not change the word given. You must use between two and five words.</a:t>
            </a:r>
            <a:br>
              <a:rPr lang="en-US" b="1" dirty="0"/>
            </a:br>
            <a:endParaRPr lang="en-US" dirty="0"/>
          </a:p>
          <a:p>
            <a:r>
              <a:rPr lang="en-US" dirty="0"/>
              <a:t>1. I only told you because I thought you would be interested.</a:t>
            </a:r>
            <a:br>
              <a:rPr lang="en-US" dirty="0"/>
            </a:br>
            <a:r>
              <a:rPr lang="en-US" b="1" dirty="0"/>
              <a:t>TOLD</a:t>
            </a:r>
            <a:br>
              <a:rPr lang="en-US" dirty="0"/>
            </a:br>
            <a:r>
              <a:rPr lang="en-US" dirty="0"/>
              <a:t>I ................................................. you if I thought you weren't interested.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2. I won't </a:t>
            </a:r>
            <a:r>
              <a:rPr lang="en-US" dirty="0" err="1"/>
              <a:t>organise</a:t>
            </a:r>
            <a:r>
              <a:rPr lang="en-US" dirty="0"/>
              <a:t> the party unless you arrange the food.</a:t>
            </a:r>
            <a:br>
              <a:rPr lang="en-US" dirty="0"/>
            </a:br>
            <a:r>
              <a:rPr lang="en-US" b="1" dirty="0"/>
              <a:t>LONG</a:t>
            </a:r>
            <a:br>
              <a:rPr lang="en-US" dirty="0"/>
            </a:br>
            <a:r>
              <a:rPr lang="en-US" dirty="0"/>
              <a:t>I'll </a:t>
            </a:r>
            <a:r>
              <a:rPr lang="en-US" dirty="0" err="1"/>
              <a:t>organise</a:t>
            </a:r>
            <a:r>
              <a:rPr lang="en-US" dirty="0"/>
              <a:t> the party ....................................................... arrange the food.</a:t>
            </a:r>
          </a:p>
          <a:p>
            <a:r>
              <a:rPr lang="en-US" dirty="0"/>
              <a:t>3. I think it would be a good idea to speak to the manager first.</a:t>
            </a:r>
            <a:br>
              <a:rPr lang="en-US" dirty="0"/>
            </a:br>
            <a:r>
              <a:rPr lang="en-US" b="1" dirty="0"/>
              <a:t>WERE</a:t>
            </a:r>
            <a:br>
              <a:rPr lang="en-US" dirty="0"/>
            </a:br>
            <a:r>
              <a:rPr lang="en-US" dirty="0"/>
              <a:t>If ......................................................... speak to the manager first.</a:t>
            </a:r>
          </a:p>
          <a:p>
            <a:r>
              <a:rPr lang="en-US" dirty="0"/>
              <a:t>4. If you do the washing up I'll make the coffee.</a:t>
            </a:r>
            <a:br>
              <a:rPr lang="en-US" dirty="0"/>
            </a:br>
            <a:r>
              <a:rPr lang="en-US" b="1" dirty="0"/>
              <a:t>PROVIDED</a:t>
            </a:r>
            <a:br>
              <a:rPr lang="en-US" dirty="0"/>
            </a:br>
            <a:r>
              <a:rPr lang="en-US" dirty="0"/>
              <a:t>I'll make the coffee .......................................................... the washing up.</a:t>
            </a:r>
          </a:p>
          <a:p>
            <a:r>
              <a:rPr lang="en-US" dirty="0"/>
              <a:t>5. Your tired because you keep staying up late.</a:t>
            </a:r>
            <a:br>
              <a:rPr lang="en-US" dirty="0"/>
            </a:br>
            <a:r>
              <a:rPr lang="en-US" b="1" dirty="0"/>
              <a:t>WERE</a:t>
            </a:r>
            <a:br>
              <a:rPr lang="en-US" dirty="0"/>
            </a:br>
            <a:r>
              <a:rPr lang="en-US" dirty="0"/>
              <a:t>If ............................................................. to bed earlier, you wouldn't be so tired.</a:t>
            </a:r>
          </a:p>
          <a:p>
            <a:r>
              <a:rPr lang="en-US" dirty="0"/>
              <a:t>6. You never enter competitions so you'll never win anything.</a:t>
            </a:r>
            <a:br>
              <a:rPr lang="en-US" dirty="0"/>
            </a:br>
            <a:r>
              <a:rPr lang="en-US" b="1" dirty="0"/>
              <a:t>MIGHT</a:t>
            </a:r>
            <a:br>
              <a:rPr lang="en-US" dirty="0"/>
            </a:br>
            <a:r>
              <a:rPr lang="en-US" dirty="0"/>
              <a:t>If you entered </a:t>
            </a:r>
            <a:r>
              <a:rPr lang="en-US" dirty="0" err="1"/>
              <a:t>competions</a:t>
            </a:r>
            <a:r>
              <a:rPr lang="en-US" dirty="0"/>
              <a:t> ...................................................... something.</a:t>
            </a:r>
          </a:p>
          <a:p>
            <a:r>
              <a:rPr lang="en-US" dirty="0"/>
              <a:t>7. The reason I haven't got much money is because they didn't give me promotion.</a:t>
            </a:r>
            <a:br>
              <a:rPr lang="en-US" dirty="0"/>
            </a:br>
            <a:r>
              <a:rPr lang="en-US" b="1" dirty="0"/>
              <a:t>POOR</a:t>
            </a:r>
            <a:br>
              <a:rPr lang="en-US" dirty="0"/>
            </a:br>
            <a:r>
              <a:rPr lang="en-US" dirty="0"/>
              <a:t>If they had given me promotion I ............................................................... now.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8. I've been so happy since I met you.</a:t>
            </a:r>
            <a:br>
              <a:rPr lang="en-US" dirty="0"/>
            </a:br>
            <a:r>
              <a:rPr lang="en-US" b="1" dirty="0"/>
              <a:t>MIGHT</a:t>
            </a:r>
            <a:br>
              <a:rPr lang="en-US" dirty="0"/>
            </a:br>
            <a:r>
              <a:rPr lang="en-US" dirty="0"/>
              <a:t>I ................................................................ so happy if I hadn't met you.</a:t>
            </a:r>
          </a:p>
        </p:txBody>
      </p:sp>
    </p:spTree>
    <p:extLst>
      <p:ext uri="{BB962C8B-B14F-4D97-AF65-F5344CB8AC3E}">
        <p14:creationId xmlns:p14="http://schemas.microsoft.com/office/powerpoint/2010/main" val="15308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62527-B86E-4A72-8264-182BEF9C2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1 min debate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3757F4-5126-4A0B-973D-B372D9234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233" y="1477108"/>
            <a:ext cx="11296357" cy="5015767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You are an ant. Convince an anteater to not eat you.</a:t>
            </a:r>
          </a:p>
          <a:p>
            <a:pPr fontAlgn="base"/>
            <a:r>
              <a:rPr lang="en-US" dirty="0"/>
              <a:t>Explain three different ways to eat an Oreo cookie.</a:t>
            </a:r>
          </a:p>
          <a:p>
            <a:pPr fontAlgn="base"/>
            <a:r>
              <a:rPr lang="en-US" dirty="0"/>
              <a:t>Convince us to vote for you as </a:t>
            </a:r>
            <a:r>
              <a:rPr lang="en-US" dirty="0">
                <a:hlinkClick r:id="rId2"/>
              </a:rPr>
              <a:t>president of the USA</a:t>
            </a:r>
            <a:r>
              <a:rPr lang="en-US" dirty="0"/>
              <a:t>.</a:t>
            </a:r>
          </a:p>
          <a:p>
            <a:pPr fontAlgn="base"/>
            <a:r>
              <a:rPr lang="en-US" dirty="0"/>
              <a:t>Explain three uses for a pencil other than for writing.</a:t>
            </a:r>
          </a:p>
          <a:p>
            <a:pPr fontAlgn="base"/>
            <a:r>
              <a:rPr lang="en-US" dirty="0"/>
              <a:t>Convince us that </a:t>
            </a:r>
            <a:r>
              <a:rPr lang="en-US" dirty="0">
                <a:hlinkClick r:id="rId3"/>
              </a:rPr>
              <a:t>homework</a:t>
            </a:r>
            <a:r>
              <a:rPr lang="en-US" dirty="0"/>
              <a:t> is harmful to your health.</a:t>
            </a:r>
          </a:p>
          <a:p>
            <a:pPr fontAlgn="base"/>
            <a:r>
              <a:rPr lang="en-US" dirty="0"/>
              <a:t>Tell us about your favorite pet and why it should win the Greatest Pet Ever award.</a:t>
            </a:r>
          </a:p>
          <a:p>
            <a:pPr fontAlgn="base"/>
            <a:r>
              <a:rPr lang="en-US" dirty="0"/>
              <a:t>You are a salesperson trying to sell us the shirt you have on.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53005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285</Words>
  <Application>Microsoft Office PowerPoint</Application>
  <PresentationFormat>Panorámica</PresentationFormat>
  <Paragraphs>23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The game gal</vt:lpstr>
      <vt:lpstr>Brain teasers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1 min debate</vt:lpstr>
      <vt:lpstr>Homework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 teasers</dc:title>
  <dc:creator>Robert Andras</dc:creator>
  <cp:lastModifiedBy>Robert Andras</cp:lastModifiedBy>
  <cp:revision>10</cp:revision>
  <dcterms:created xsi:type="dcterms:W3CDTF">2020-04-20T09:35:33Z</dcterms:created>
  <dcterms:modified xsi:type="dcterms:W3CDTF">2020-04-20T10:58:54Z</dcterms:modified>
</cp:coreProperties>
</file>