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1" r:id="rId4"/>
    <p:sldId id="257" r:id="rId5"/>
    <p:sldId id="258" r:id="rId6"/>
    <p:sldId id="259" r:id="rId7"/>
    <p:sldId id="260" r:id="rId8"/>
    <p:sldId id="262" r:id="rId9"/>
    <p:sldId id="263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FD566-F2D9-4EAA-BC20-AB045CA4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EEF7CA2-0D60-40B3-A9B4-54560864A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1F8D63-05B2-4F41-B309-1C99EBA4B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EC6FDE-C6E9-4028-B97B-4BF44A40F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64478F-9249-40DF-A4C3-3D38D39F9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48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F43692-801E-4415-B064-ED8CC9099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E6619E-D514-43E8-B181-0E5F09E1C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AC87AB-530C-4DC6-9826-B2E0BF609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FBDDAB-0630-495C-BE17-75D42F4C5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31A3A4-2E77-4E50-AB01-317D4F09D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4105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C9F8865-0032-4506-BD25-637C82B110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53F5C6-7EA4-4C1E-9BF4-D7CDF18279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7427E-CD28-40A2-9688-B5256F2E0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5ADB52-F4D5-42AB-93BB-EEEECE803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A4712C-307A-4BAD-9A8D-FD6B2C46F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900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170A17-47AD-4F41-868D-D74A0B0C5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F6EFD2-592C-446B-86BA-299AB7E80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E10D79-D26B-4164-BFD7-B75CEB516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4C07AE-E396-4D53-8B0D-FB3E9F547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8DD8EC-7B68-4211-ABBF-317E2C18E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256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0C1C22-8D7C-4577-96C5-718EFED61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B595041-2CEA-4DAC-8CC1-45915C6BE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A7A4AB-C90E-4EF7-A604-23EEFD80A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A3453A-BC09-4BA1-BF17-3CF4868CF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6299FF-8C78-4D1C-86FC-B474A8771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146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93DFBD-E5D1-4DDE-8DB9-1DC1FD5BC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F25CAF-C41D-4780-BBE8-105D70349E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28FFBD-F363-4173-98BC-FF896FB5E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6FD205-6CB2-494F-BB40-BD6245C34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1775C1-B7EF-4058-9E66-136D3AD52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010E4A-80DC-493A-B1A6-339C41413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198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76BD17-E137-4D9E-8C90-2D07D59C0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8B2B8F-A59D-4368-A29F-04E496E12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9D547BD-CBE4-4418-BE98-D953297FC3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6BBD762-0F3C-40BF-BF41-5A97B6C8A6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D5F9026-B0F5-41D4-942F-60DA172E0D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AC74D19-3F8F-42B8-AA68-7DFDACDB1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94523D-4665-44AB-B0D1-18065761C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C6BCC04-9E34-4FB6-9929-8D9888933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2056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805A38-1304-47AB-BC92-29C690CF6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9AA803F-EE7E-45C5-9EBB-B380F8CF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FADD597-B4AD-4EE0-BAF3-DB97F18DB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C5514D8-A5B4-4F5A-879A-E2FD3880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73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5145CC0-4FD4-430E-A908-2A4E32ABA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A705FA-DD72-4B4A-B05B-B4A084143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17D756B-0B76-438B-A1AB-067B0F022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816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5086E-1BB3-4803-870B-B13D4C701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B67E23-4C53-4BF7-B69B-0D33DC682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031D70-E308-4D78-80C6-C0D986CA0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6C5853-744F-400B-9A3F-142868C38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A5E5FC-3CB6-4884-B097-2CBFB831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2E1FAB-D02E-4B53-86DE-1EC18A23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348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223BEF-E2D2-4F2C-9BCC-FA3930870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5D4800C-B96B-4116-9FE9-584F342328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4111CC-E9CB-43CF-A448-AF6EF2481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4FD354E-99D6-4048-8B11-1F5E00DF1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F52844-4BDD-47B0-9A87-27F367147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59E0C9-37F1-45C3-9BFA-7541E729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29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7F3A81B-654F-43CA-944E-196B765DD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0F3729-B056-416C-8024-72DF7D75A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3DEC02-CECA-4193-833C-184BED882C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D1569-3418-4A54-A367-09A741504A6A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DD9970-0922-4E1C-A344-4788D57C22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ACA5DA-D855-46C5-8271-0AF4C55BD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7A640-C987-440C-90F5-384BA6F589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368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freewayteachers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B067D0-2690-4907-A3FB-72F3844932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/>
              <a:t>Revision</a:t>
            </a:r>
            <a:r>
              <a:rPr lang="es-ES" dirty="0"/>
              <a:t> Reading </a:t>
            </a:r>
            <a:r>
              <a:rPr lang="es-ES" dirty="0" err="1"/>
              <a:t>part</a:t>
            </a:r>
            <a:r>
              <a:rPr lang="es-ES" dirty="0"/>
              <a:t> 7</a:t>
            </a:r>
          </a:p>
        </p:txBody>
      </p:sp>
    </p:spTree>
    <p:extLst>
      <p:ext uri="{BB962C8B-B14F-4D97-AF65-F5344CB8AC3E}">
        <p14:creationId xmlns:p14="http://schemas.microsoft.com/office/powerpoint/2010/main" val="2667976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A9310A-5984-4A18-B890-6913B1F6E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Short </a:t>
            </a:r>
            <a:r>
              <a:rPr lang="es-ES" dirty="0" err="1"/>
              <a:t>conversation</a:t>
            </a:r>
            <a:r>
              <a:rPr lang="es-ES" dirty="0"/>
              <a:t> </a:t>
            </a:r>
            <a:r>
              <a:rPr lang="es-ES" dirty="0" err="1"/>
              <a:t>about</a:t>
            </a:r>
            <a:r>
              <a:rPr lang="es-ES" dirty="0"/>
              <a:t> travelling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951961-BB8D-4846-95B9-9B067E864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Are you afraid of going abroad alone?</a:t>
            </a:r>
          </a:p>
          <a:p>
            <a:pPr>
              <a:lnSpc>
                <a:spcPct val="150000"/>
              </a:lnSpc>
            </a:pPr>
            <a:r>
              <a:rPr lang="en-US" dirty="0"/>
              <a:t>Could you live in another country for the rest of your life?</a:t>
            </a:r>
          </a:p>
          <a:p>
            <a:pPr>
              <a:lnSpc>
                <a:spcPct val="150000"/>
              </a:lnSpc>
            </a:pPr>
            <a:r>
              <a:rPr lang="en-US" dirty="0"/>
              <a:t>Describe the most interesting person you met on one of your </a:t>
            </a:r>
            <a:r>
              <a:rPr lang="en-US" b="1" dirty="0"/>
              <a:t>travels</a:t>
            </a:r>
            <a:r>
              <a:rPr lang="en-US" dirty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5983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64D7304-1AB3-4D03-9781-0B83E24C7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11" y="1071147"/>
            <a:ext cx="10050178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58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9CAC8A-5098-4F27-9D49-1DF610BDA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28" y="365126"/>
            <a:ext cx="2785403" cy="1477742"/>
          </a:xfrm>
        </p:spPr>
        <p:txBody>
          <a:bodyPr>
            <a:normAutofit fontScale="90000"/>
          </a:bodyPr>
          <a:lstStyle/>
          <a:p>
            <a:r>
              <a:rPr lang="es-ES" dirty="0"/>
              <a:t>Look at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following</a:t>
            </a:r>
            <a:r>
              <a:rPr lang="es-ES" dirty="0"/>
              <a:t> </a:t>
            </a:r>
            <a:r>
              <a:rPr lang="es-ES" dirty="0" err="1"/>
              <a:t>questions</a:t>
            </a:r>
            <a:endParaRPr lang="es-E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1C3E7642-5C6B-4986-8B0D-DC72FCCDB5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47888" y="310910"/>
            <a:ext cx="6906266" cy="6444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310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53AA5B6A-5EB6-4C8F-8BFA-4FC7783775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3201" y="145416"/>
            <a:ext cx="5894362" cy="656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88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09DF9B8A-67DE-4839-A5F8-1C2311F323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6082" y="168945"/>
            <a:ext cx="5401992" cy="6520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21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CF30BD5E-A7F2-4107-94B2-86908C9292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9982" y="274320"/>
            <a:ext cx="6035040" cy="658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296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7399F799-A7B7-47C2-A0CA-4447D7E45D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4388" y="248100"/>
            <a:ext cx="5711483" cy="636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703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5E141D-B067-4EF9-8FCF-0317A6163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234" y="379828"/>
            <a:ext cx="10889566" cy="1310860"/>
          </a:xfrm>
        </p:spPr>
        <p:txBody>
          <a:bodyPr>
            <a:normAutofit/>
          </a:bodyPr>
          <a:lstStyle/>
          <a:p>
            <a:r>
              <a:rPr lang="es-ES" sz="2800" dirty="0" err="1"/>
              <a:t>Homework</a:t>
            </a:r>
            <a:r>
              <a:rPr lang="es-ES" sz="2800" dirty="0"/>
              <a:t> : </a:t>
            </a:r>
            <a:r>
              <a:rPr lang="es-ES" sz="2800" dirty="0" err="1"/>
              <a:t>write</a:t>
            </a:r>
            <a:r>
              <a:rPr lang="es-ES" sz="2800" dirty="0"/>
              <a:t> </a:t>
            </a:r>
            <a:r>
              <a:rPr lang="es-ES" sz="2800" dirty="0" err="1"/>
              <a:t>an</a:t>
            </a:r>
            <a:r>
              <a:rPr lang="es-ES" sz="2800" dirty="0"/>
              <a:t> </a:t>
            </a:r>
            <a:r>
              <a:rPr lang="es-ES" sz="2800" dirty="0" err="1"/>
              <a:t>essay</a:t>
            </a:r>
            <a:br>
              <a:rPr lang="es-ES" sz="2800" dirty="0"/>
            </a:br>
            <a:r>
              <a:rPr lang="es-ES" sz="2800" dirty="0" err="1"/>
              <a:t>Please</a:t>
            </a:r>
            <a:r>
              <a:rPr lang="es-ES" sz="2800" dirty="0"/>
              <a:t> </a:t>
            </a:r>
            <a:r>
              <a:rPr lang="es-ES" sz="2800" dirty="0" err="1"/>
              <a:t>send</a:t>
            </a:r>
            <a:r>
              <a:rPr lang="es-ES" sz="2800" dirty="0"/>
              <a:t> </a:t>
            </a:r>
            <a:r>
              <a:rPr lang="es-ES" sz="2800" dirty="0" err="1"/>
              <a:t>your</a:t>
            </a:r>
            <a:r>
              <a:rPr lang="es-ES" sz="2800" dirty="0"/>
              <a:t> </a:t>
            </a:r>
            <a:r>
              <a:rPr lang="es-ES" sz="2800" dirty="0" err="1"/>
              <a:t>essays</a:t>
            </a:r>
            <a:r>
              <a:rPr lang="es-ES" sz="2800" dirty="0"/>
              <a:t> </a:t>
            </a:r>
            <a:r>
              <a:rPr lang="es-ES" sz="2800" dirty="0" err="1"/>
              <a:t>to</a:t>
            </a:r>
            <a:r>
              <a:rPr lang="es-ES" sz="2800" dirty="0"/>
              <a:t>: </a:t>
            </a:r>
            <a:r>
              <a:rPr lang="es-ES" sz="2800" dirty="0">
                <a:hlinkClick r:id="rId2"/>
              </a:rPr>
              <a:t>freewayteachers@gmail.com</a:t>
            </a:r>
            <a:br>
              <a:rPr lang="es-ES" sz="2800" dirty="0"/>
            </a:br>
            <a:endParaRPr lang="es-ES" sz="2800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33CAE2-E564-4348-96A4-2D6D76709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5" y="2053883"/>
            <a:ext cx="10650415" cy="4121834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“In order to save the environment, governments should discourage overseas tourists from visiting.” Do you agree?</a:t>
            </a:r>
          </a:p>
          <a:p>
            <a:pPr marL="0" indent="0" fontAlgn="base">
              <a:buNone/>
            </a:pPr>
            <a:r>
              <a:rPr lang="en-US" dirty="0"/>
              <a:t> </a:t>
            </a:r>
          </a:p>
          <a:p>
            <a:pPr fontAlgn="base"/>
            <a:r>
              <a:rPr lang="en-US" dirty="0"/>
              <a:t>Write about:</a:t>
            </a:r>
          </a:p>
          <a:p>
            <a:pPr fontAlgn="base"/>
            <a:r>
              <a:rPr lang="en-US" dirty="0"/>
              <a:t>1.    the negative effects of tourism on the environment</a:t>
            </a:r>
          </a:p>
          <a:p>
            <a:pPr fontAlgn="base"/>
            <a:r>
              <a:rPr lang="en-US" dirty="0"/>
              <a:t>2.    the economic effects of tourism</a:t>
            </a:r>
          </a:p>
          <a:p>
            <a:pPr fontAlgn="base"/>
            <a:r>
              <a:rPr lang="en-US" dirty="0"/>
              <a:t>3.    … (your own idea)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68672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70</Words>
  <Application>Microsoft Office PowerPoint</Application>
  <PresentationFormat>Panorámica</PresentationFormat>
  <Paragraphs>13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Revision Reading part 7</vt:lpstr>
      <vt:lpstr>Short conversation about travelling</vt:lpstr>
      <vt:lpstr>Presentación de PowerPoint</vt:lpstr>
      <vt:lpstr>Look at the following questions</vt:lpstr>
      <vt:lpstr>Presentación de PowerPoint</vt:lpstr>
      <vt:lpstr>Presentación de PowerPoint</vt:lpstr>
      <vt:lpstr>Presentación de PowerPoint</vt:lpstr>
      <vt:lpstr>Presentación de PowerPoint</vt:lpstr>
      <vt:lpstr>Homework : write an essay Please send your essays to: freewayteachers@gmail.com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Reading part 7</dc:title>
  <dc:creator>Robert Andras</dc:creator>
  <cp:lastModifiedBy>Robert Andras</cp:lastModifiedBy>
  <cp:revision>4</cp:revision>
  <dcterms:created xsi:type="dcterms:W3CDTF">2020-04-20T10:59:43Z</dcterms:created>
  <dcterms:modified xsi:type="dcterms:W3CDTF">2020-04-20T11:22:19Z</dcterms:modified>
</cp:coreProperties>
</file>