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 id="267" r:id="rId12"/>
    <p:sldId id="270" r:id="rId13"/>
    <p:sldId id="271" r:id="rId14"/>
    <p:sldId id="268" r:id="rId15"/>
    <p:sldId id="269" r:id="rId16"/>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9B997A-4208-475F-8EEC-E9CCD52ACB2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33282715-49E5-4B3C-A0C5-9FB9E1797D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C587AF8E-D474-463A-AEF9-7FFD8E29D7CE}"/>
              </a:ext>
            </a:extLst>
          </p:cNvPr>
          <p:cNvSpPr>
            <a:spLocks noGrp="1"/>
          </p:cNvSpPr>
          <p:nvPr>
            <p:ph type="dt" sz="half" idx="10"/>
          </p:nvPr>
        </p:nvSpPr>
        <p:spPr/>
        <p:txBody>
          <a:bodyPr/>
          <a:lstStyle/>
          <a:p>
            <a:fld id="{274A0F65-CB63-47E4-AB55-EB8195D4DF27}" type="datetimeFigureOut">
              <a:rPr lang="es-ES" smtClean="0"/>
              <a:t>05/04/2020</a:t>
            </a:fld>
            <a:endParaRPr lang="es-ES"/>
          </a:p>
        </p:txBody>
      </p:sp>
      <p:sp>
        <p:nvSpPr>
          <p:cNvPr id="5" name="Marcador de pie de página 4">
            <a:extLst>
              <a:ext uri="{FF2B5EF4-FFF2-40B4-BE49-F238E27FC236}">
                <a16:creationId xmlns:a16="http://schemas.microsoft.com/office/drawing/2014/main" id="{84DBA81D-3EC0-431F-A923-DC2CE361F048}"/>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1A9FD00A-65D6-444E-9C43-85F3A35275B3}"/>
              </a:ext>
            </a:extLst>
          </p:cNvPr>
          <p:cNvSpPr>
            <a:spLocks noGrp="1"/>
          </p:cNvSpPr>
          <p:nvPr>
            <p:ph type="sldNum" sz="quarter" idx="12"/>
          </p:nvPr>
        </p:nvSpPr>
        <p:spPr/>
        <p:txBody>
          <a:bodyPr/>
          <a:lstStyle/>
          <a:p>
            <a:fld id="{0A00980C-24AE-4410-B9DD-19E8A5024A08}" type="slidenum">
              <a:rPr lang="es-ES" smtClean="0"/>
              <a:t>‹Nº›</a:t>
            </a:fld>
            <a:endParaRPr lang="es-ES"/>
          </a:p>
        </p:txBody>
      </p:sp>
    </p:spTree>
    <p:extLst>
      <p:ext uri="{BB962C8B-B14F-4D97-AF65-F5344CB8AC3E}">
        <p14:creationId xmlns:p14="http://schemas.microsoft.com/office/powerpoint/2010/main" val="2976955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9CBD4E-8A18-49E9-8CF9-1F83029A77CB}"/>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004CA89A-668E-45ED-9F20-9B926D097848}"/>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2ED38DC7-5C4B-49B7-B694-9F2607B08F81}"/>
              </a:ext>
            </a:extLst>
          </p:cNvPr>
          <p:cNvSpPr>
            <a:spLocks noGrp="1"/>
          </p:cNvSpPr>
          <p:nvPr>
            <p:ph type="dt" sz="half" idx="10"/>
          </p:nvPr>
        </p:nvSpPr>
        <p:spPr/>
        <p:txBody>
          <a:bodyPr/>
          <a:lstStyle/>
          <a:p>
            <a:fld id="{274A0F65-CB63-47E4-AB55-EB8195D4DF27}" type="datetimeFigureOut">
              <a:rPr lang="es-ES" smtClean="0"/>
              <a:t>05/04/2020</a:t>
            </a:fld>
            <a:endParaRPr lang="es-ES"/>
          </a:p>
        </p:txBody>
      </p:sp>
      <p:sp>
        <p:nvSpPr>
          <p:cNvPr id="5" name="Marcador de pie de página 4">
            <a:extLst>
              <a:ext uri="{FF2B5EF4-FFF2-40B4-BE49-F238E27FC236}">
                <a16:creationId xmlns:a16="http://schemas.microsoft.com/office/drawing/2014/main" id="{1F9CCEB4-59FD-4006-A3D6-9E789C5384B2}"/>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C9F43146-7E36-44E1-AF85-D305A7DCA955}"/>
              </a:ext>
            </a:extLst>
          </p:cNvPr>
          <p:cNvSpPr>
            <a:spLocks noGrp="1"/>
          </p:cNvSpPr>
          <p:nvPr>
            <p:ph type="sldNum" sz="quarter" idx="12"/>
          </p:nvPr>
        </p:nvSpPr>
        <p:spPr/>
        <p:txBody>
          <a:bodyPr/>
          <a:lstStyle/>
          <a:p>
            <a:fld id="{0A00980C-24AE-4410-B9DD-19E8A5024A08}" type="slidenum">
              <a:rPr lang="es-ES" smtClean="0"/>
              <a:t>‹Nº›</a:t>
            </a:fld>
            <a:endParaRPr lang="es-ES"/>
          </a:p>
        </p:txBody>
      </p:sp>
    </p:spTree>
    <p:extLst>
      <p:ext uri="{BB962C8B-B14F-4D97-AF65-F5344CB8AC3E}">
        <p14:creationId xmlns:p14="http://schemas.microsoft.com/office/powerpoint/2010/main" val="3938150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88A5F94-3C4E-47C3-B59B-D416D9241B69}"/>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20087C71-75EE-4BEA-8D1B-6F123D879812}"/>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6DB2CCF2-A00A-41F3-82B6-A2FA31DCD363}"/>
              </a:ext>
            </a:extLst>
          </p:cNvPr>
          <p:cNvSpPr>
            <a:spLocks noGrp="1"/>
          </p:cNvSpPr>
          <p:nvPr>
            <p:ph type="dt" sz="half" idx="10"/>
          </p:nvPr>
        </p:nvSpPr>
        <p:spPr/>
        <p:txBody>
          <a:bodyPr/>
          <a:lstStyle/>
          <a:p>
            <a:fld id="{274A0F65-CB63-47E4-AB55-EB8195D4DF27}" type="datetimeFigureOut">
              <a:rPr lang="es-ES" smtClean="0"/>
              <a:t>05/04/2020</a:t>
            </a:fld>
            <a:endParaRPr lang="es-ES"/>
          </a:p>
        </p:txBody>
      </p:sp>
      <p:sp>
        <p:nvSpPr>
          <p:cNvPr id="5" name="Marcador de pie de página 4">
            <a:extLst>
              <a:ext uri="{FF2B5EF4-FFF2-40B4-BE49-F238E27FC236}">
                <a16:creationId xmlns:a16="http://schemas.microsoft.com/office/drawing/2014/main" id="{3FD676D9-6A0F-4078-A00B-FF1BCD74AB6A}"/>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40CBCEE-FC34-4DF8-811E-F1A52727C2B2}"/>
              </a:ext>
            </a:extLst>
          </p:cNvPr>
          <p:cNvSpPr>
            <a:spLocks noGrp="1"/>
          </p:cNvSpPr>
          <p:nvPr>
            <p:ph type="sldNum" sz="quarter" idx="12"/>
          </p:nvPr>
        </p:nvSpPr>
        <p:spPr/>
        <p:txBody>
          <a:bodyPr/>
          <a:lstStyle/>
          <a:p>
            <a:fld id="{0A00980C-24AE-4410-B9DD-19E8A5024A08}" type="slidenum">
              <a:rPr lang="es-ES" smtClean="0"/>
              <a:t>‹Nº›</a:t>
            </a:fld>
            <a:endParaRPr lang="es-ES"/>
          </a:p>
        </p:txBody>
      </p:sp>
    </p:spTree>
    <p:extLst>
      <p:ext uri="{BB962C8B-B14F-4D97-AF65-F5344CB8AC3E}">
        <p14:creationId xmlns:p14="http://schemas.microsoft.com/office/powerpoint/2010/main" val="917129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24B2D5-61EB-40D6-B2B1-1ADF0D3DC65A}"/>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FB7D148F-F24F-428E-B98C-4C2A73550DDC}"/>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85716441-15B1-43DB-ABFA-E4FD5AD1B167}"/>
              </a:ext>
            </a:extLst>
          </p:cNvPr>
          <p:cNvSpPr>
            <a:spLocks noGrp="1"/>
          </p:cNvSpPr>
          <p:nvPr>
            <p:ph type="dt" sz="half" idx="10"/>
          </p:nvPr>
        </p:nvSpPr>
        <p:spPr/>
        <p:txBody>
          <a:bodyPr/>
          <a:lstStyle/>
          <a:p>
            <a:fld id="{274A0F65-CB63-47E4-AB55-EB8195D4DF27}" type="datetimeFigureOut">
              <a:rPr lang="es-ES" smtClean="0"/>
              <a:t>05/04/2020</a:t>
            </a:fld>
            <a:endParaRPr lang="es-ES"/>
          </a:p>
        </p:txBody>
      </p:sp>
      <p:sp>
        <p:nvSpPr>
          <p:cNvPr id="5" name="Marcador de pie de página 4">
            <a:extLst>
              <a:ext uri="{FF2B5EF4-FFF2-40B4-BE49-F238E27FC236}">
                <a16:creationId xmlns:a16="http://schemas.microsoft.com/office/drawing/2014/main" id="{74ADFCBF-C55D-4AEB-B33A-8114F8E9FD07}"/>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791C89DB-469E-4388-9A3D-947AD93AE1F9}"/>
              </a:ext>
            </a:extLst>
          </p:cNvPr>
          <p:cNvSpPr>
            <a:spLocks noGrp="1"/>
          </p:cNvSpPr>
          <p:nvPr>
            <p:ph type="sldNum" sz="quarter" idx="12"/>
          </p:nvPr>
        </p:nvSpPr>
        <p:spPr/>
        <p:txBody>
          <a:bodyPr/>
          <a:lstStyle/>
          <a:p>
            <a:fld id="{0A00980C-24AE-4410-B9DD-19E8A5024A08}" type="slidenum">
              <a:rPr lang="es-ES" smtClean="0"/>
              <a:t>‹Nº›</a:t>
            </a:fld>
            <a:endParaRPr lang="es-ES"/>
          </a:p>
        </p:txBody>
      </p:sp>
    </p:spTree>
    <p:extLst>
      <p:ext uri="{BB962C8B-B14F-4D97-AF65-F5344CB8AC3E}">
        <p14:creationId xmlns:p14="http://schemas.microsoft.com/office/powerpoint/2010/main" val="1797479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7759F8-B0B2-43C3-8313-141822C7776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F028E558-CE07-4448-912E-07E787C890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5F329BB8-C153-4FB9-ADBE-89247670E579}"/>
              </a:ext>
            </a:extLst>
          </p:cNvPr>
          <p:cNvSpPr>
            <a:spLocks noGrp="1"/>
          </p:cNvSpPr>
          <p:nvPr>
            <p:ph type="dt" sz="half" idx="10"/>
          </p:nvPr>
        </p:nvSpPr>
        <p:spPr/>
        <p:txBody>
          <a:bodyPr/>
          <a:lstStyle/>
          <a:p>
            <a:fld id="{274A0F65-CB63-47E4-AB55-EB8195D4DF27}" type="datetimeFigureOut">
              <a:rPr lang="es-ES" smtClean="0"/>
              <a:t>05/04/2020</a:t>
            </a:fld>
            <a:endParaRPr lang="es-ES"/>
          </a:p>
        </p:txBody>
      </p:sp>
      <p:sp>
        <p:nvSpPr>
          <p:cNvPr id="5" name="Marcador de pie de página 4">
            <a:extLst>
              <a:ext uri="{FF2B5EF4-FFF2-40B4-BE49-F238E27FC236}">
                <a16:creationId xmlns:a16="http://schemas.microsoft.com/office/drawing/2014/main" id="{92F09CAD-831E-4653-A4CB-EA5B7ECCCEE2}"/>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B25B5D5F-04B7-4D46-B55D-6ABA6BD82B08}"/>
              </a:ext>
            </a:extLst>
          </p:cNvPr>
          <p:cNvSpPr>
            <a:spLocks noGrp="1"/>
          </p:cNvSpPr>
          <p:nvPr>
            <p:ph type="sldNum" sz="quarter" idx="12"/>
          </p:nvPr>
        </p:nvSpPr>
        <p:spPr/>
        <p:txBody>
          <a:bodyPr/>
          <a:lstStyle/>
          <a:p>
            <a:fld id="{0A00980C-24AE-4410-B9DD-19E8A5024A08}" type="slidenum">
              <a:rPr lang="es-ES" smtClean="0"/>
              <a:t>‹Nº›</a:t>
            </a:fld>
            <a:endParaRPr lang="es-ES"/>
          </a:p>
        </p:txBody>
      </p:sp>
    </p:spTree>
    <p:extLst>
      <p:ext uri="{BB962C8B-B14F-4D97-AF65-F5344CB8AC3E}">
        <p14:creationId xmlns:p14="http://schemas.microsoft.com/office/powerpoint/2010/main" val="2530108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F9F143-A00B-4C18-9ABA-0EF4B0B32768}"/>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1493D99B-F38F-414A-B923-5C24D8459720}"/>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FB81B27A-4D48-4F0B-B75D-50DF2093A577}"/>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3EA166B6-6A95-49A7-A5EF-D79C1A02ECBA}"/>
              </a:ext>
            </a:extLst>
          </p:cNvPr>
          <p:cNvSpPr>
            <a:spLocks noGrp="1"/>
          </p:cNvSpPr>
          <p:nvPr>
            <p:ph type="dt" sz="half" idx="10"/>
          </p:nvPr>
        </p:nvSpPr>
        <p:spPr/>
        <p:txBody>
          <a:bodyPr/>
          <a:lstStyle/>
          <a:p>
            <a:fld id="{274A0F65-CB63-47E4-AB55-EB8195D4DF27}" type="datetimeFigureOut">
              <a:rPr lang="es-ES" smtClean="0"/>
              <a:t>05/04/2020</a:t>
            </a:fld>
            <a:endParaRPr lang="es-ES"/>
          </a:p>
        </p:txBody>
      </p:sp>
      <p:sp>
        <p:nvSpPr>
          <p:cNvPr id="6" name="Marcador de pie de página 5">
            <a:extLst>
              <a:ext uri="{FF2B5EF4-FFF2-40B4-BE49-F238E27FC236}">
                <a16:creationId xmlns:a16="http://schemas.microsoft.com/office/drawing/2014/main" id="{9FD7E5F4-8DD7-4720-8F45-D61B26CEC3BE}"/>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D3AA6158-4E24-4685-83E7-08CE63ECA71F}"/>
              </a:ext>
            </a:extLst>
          </p:cNvPr>
          <p:cNvSpPr>
            <a:spLocks noGrp="1"/>
          </p:cNvSpPr>
          <p:nvPr>
            <p:ph type="sldNum" sz="quarter" idx="12"/>
          </p:nvPr>
        </p:nvSpPr>
        <p:spPr/>
        <p:txBody>
          <a:bodyPr/>
          <a:lstStyle/>
          <a:p>
            <a:fld id="{0A00980C-24AE-4410-B9DD-19E8A5024A08}" type="slidenum">
              <a:rPr lang="es-ES" smtClean="0"/>
              <a:t>‹Nº›</a:t>
            </a:fld>
            <a:endParaRPr lang="es-ES"/>
          </a:p>
        </p:txBody>
      </p:sp>
    </p:spTree>
    <p:extLst>
      <p:ext uri="{BB962C8B-B14F-4D97-AF65-F5344CB8AC3E}">
        <p14:creationId xmlns:p14="http://schemas.microsoft.com/office/powerpoint/2010/main" val="1193005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303E34-A86D-42D7-B46B-F79762011CB3}"/>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B2CC70A8-C4AA-47B8-8EC0-7D4C7DB23A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C3944190-8256-464C-AB02-7221B68C6AF9}"/>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74184854-B091-4A7D-A9C8-569CD778175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FA53B1B1-6036-4C1A-A141-E9C6922D488E}"/>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80B1D299-BB52-4492-88A7-69F0FD40A764}"/>
              </a:ext>
            </a:extLst>
          </p:cNvPr>
          <p:cNvSpPr>
            <a:spLocks noGrp="1"/>
          </p:cNvSpPr>
          <p:nvPr>
            <p:ph type="dt" sz="half" idx="10"/>
          </p:nvPr>
        </p:nvSpPr>
        <p:spPr/>
        <p:txBody>
          <a:bodyPr/>
          <a:lstStyle/>
          <a:p>
            <a:fld id="{274A0F65-CB63-47E4-AB55-EB8195D4DF27}" type="datetimeFigureOut">
              <a:rPr lang="es-ES" smtClean="0"/>
              <a:t>05/04/2020</a:t>
            </a:fld>
            <a:endParaRPr lang="es-ES"/>
          </a:p>
        </p:txBody>
      </p:sp>
      <p:sp>
        <p:nvSpPr>
          <p:cNvPr id="8" name="Marcador de pie de página 7">
            <a:extLst>
              <a:ext uri="{FF2B5EF4-FFF2-40B4-BE49-F238E27FC236}">
                <a16:creationId xmlns:a16="http://schemas.microsoft.com/office/drawing/2014/main" id="{C2FB6961-CE5B-4550-88BD-D9766FA3858A}"/>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DE68D68D-52DE-491C-B791-0C532D99BC70}"/>
              </a:ext>
            </a:extLst>
          </p:cNvPr>
          <p:cNvSpPr>
            <a:spLocks noGrp="1"/>
          </p:cNvSpPr>
          <p:nvPr>
            <p:ph type="sldNum" sz="quarter" idx="12"/>
          </p:nvPr>
        </p:nvSpPr>
        <p:spPr/>
        <p:txBody>
          <a:bodyPr/>
          <a:lstStyle/>
          <a:p>
            <a:fld id="{0A00980C-24AE-4410-B9DD-19E8A5024A08}" type="slidenum">
              <a:rPr lang="es-ES" smtClean="0"/>
              <a:t>‹Nº›</a:t>
            </a:fld>
            <a:endParaRPr lang="es-ES"/>
          </a:p>
        </p:txBody>
      </p:sp>
    </p:spTree>
    <p:extLst>
      <p:ext uri="{BB962C8B-B14F-4D97-AF65-F5344CB8AC3E}">
        <p14:creationId xmlns:p14="http://schemas.microsoft.com/office/powerpoint/2010/main" val="1537454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77F88F-A880-46E8-B2F9-BF2280BBF8A8}"/>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B5BB7A35-C729-4E6B-92E6-09E020F63D7C}"/>
              </a:ext>
            </a:extLst>
          </p:cNvPr>
          <p:cNvSpPr>
            <a:spLocks noGrp="1"/>
          </p:cNvSpPr>
          <p:nvPr>
            <p:ph type="dt" sz="half" idx="10"/>
          </p:nvPr>
        </p:nvSpPr>
        <p:spPr/>
        <p:txBody>
          <a:bodyPr/>
          <a:lstStyle/>
          <a:p>
            <a:fld id="{274A0F65-CB63-47E4-AB55-EB8195D4DF27}" type="datetimeFigureOut">
              <a:rPr lang="es-ES" smtClean="0"/>
              <a:t>05/04/2020</a:t>
            </a:fld>
            <a:endParaRPr lang="es-ES"/>
          </a:p>
        </p:txBody>
      </p:sp>
      <p:sp>
        <p:nvSpPr>
          <p:cNvPr id="4" name="Marcador de pie de página 3">
            <a:extLst>
              <a:ext uri="{FF2B5EF4-FFF2-40B4-BE49-F238E27FC236}">
                <a16:creationId xmlns:a16="http://schemas.microsoft.com/office/drawing/2014/main" id="{C9D67C98-2BEA-410F-8C29-D6F5A9F468BB}"/>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0546712D-D90F-4099-89A5-7E602C3ACC9D}"/>
              </a:ext>
            </a:extLst>
          </p:cNvPr>
          <p:cNvSpPr>
            <a:spLocks noGrp="1"/>
          </p:cNvSpPr>
          <p:nvPr>
            <p:ph type="sldNum" sz="quarter" idx="12"/>
          </p:nvPr>
        </p:nvSpPr>
        <p:spPr/>
        <p:txBody>
          <a:bodyPr/>
          <a:lstStyle/>
          <a:p>
            <a:fld id="{0A00980C-24AE-4410-B9DD-19E8A5024A08}" type="slidenum">
              <a:rPr lang="es-ES" smtClean="0"/>
              <a:t>‹Nº›</a:t>
            </a:fld>
            <a:endParaRPr lang="es-ES"/>
          </a:p>
        </p:txBody>
      </p:sp>
    </p:spTree>
    <p:extLst>
      <p:ext uri="{BB962C8B-B14F-4D97-AF65-F5344CB8AC3E}">
        <p14:creationId xmlns:p14="http://schemas.microsoft.com/office/powerpoint/2010/main" val="1710760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53E44460-5345-44A6-9FE1-29D943403468}"/>
              </a:ext>
            </a:extLst>
          </p:cNvPr>
          <p:cNvSpPr>
            <a:spLocks noGrp="1"/>
          </p:cNvSpPr>
          <p:nvPr>
            <p:ph type="dt" sz="half" idx="10"/>
          </p:nvPr>
        </p:nvSpPr>
        <p:spPr/>
        <p:txBody>
          <a:bodyPr/>
          <a:lstStyle/>
          <a:p>
            <a:fld id="{274A0F65-CB63-47E4-AB55-EB8195D4DF27}" type="datetimeFigureOut">
              <a:rPr lang="es-ES" smtClean="0"/>
              <a:t>05/04/2020</a:t>
            </a:fld>
            <a:endParaRPr lang="es-ES"/>
          </a:p>
        </p:txBody>
      </p:sp>
      <p:sp>
        <p:nvSpPr>
          <p:cNvPr id="3" name="Marcador de pie de página 2">
            <a:extLst>
              <a:ext uri="{FF2B5EF4-FFF2-40B4-BE49-F238E27FC236}">
                <a16:creationId xmlns:a16="http://schemas.microsoft.com/office/drawing/2014/main" id="{A4B26B2D-E698-427D-B83B-7891102FB044}"/>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444B5D4F-5F91-45D0-885C-95A4C2B5A6B4}"/>
              </a:ext>
            </a:extLst>
          </p:cNvPr>
          <p:cNvSpPr>
            <a:spLocks noGrp="1"/>
          </p:cNvSpPr>
          <p:nvPr>
            <p:ph type="sldNum" sz="quarter" idx="12"/>
          </p:nvPr>
        </p:nvSpPr>
        <p:spPr/>
        <p:txBody>
          <a:bodyPr/>
          <a:lstStyle/>
          <a:p>
            <a:fld id="{0A00980C-24AE-4410-B9DD-19E8A5024A08}" type="slidenum">
              <a:rPr lang="es-ES" smtClean="0"/>
              <a:t>‹Nº›</a:t>
            </a:fld>
            <a:endParaRPr lang="es-ES"/>
          </a:p>
        </p:txBody>
      </p:sp>
    </p:spTree>
    <p:extLst>
      <p:ext uri="{BB962C8B-B14F-4D97-AF65-F5344CB8AC3E}">
        <p14:creationId xmlns:p14="http://schemas.microsoft.com/office/powerpoint/2010/main" val="981377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86BC7E-078E-43C3-A662-2A770F15EBC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CD3F0281-58ED-4306-8813-52FC506D31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6C87574F-652D-4AE8-9ADF-699529097A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B67A226F-63CD-4080-922C-0A99574561AD}"/>
              </a:ext>
            </a:extLst>
          </p:cNvPr>
          <p:cNvSpPr>
            <a:spLocks noGrp="1"/>
          </p:cNvSpPr>
          <p:nvPr>
            <p:ph type="dt" sz="half" idx="10"/>
          </p:nvPr>
        </p:nvSpPr>
        <p:spPr/>
        <p:txBody>
          <a:bodyPr/>
          <a:lstStyle/>
          <a:p>
            <a:fld id="{274A0F65-CB63-47E4-AB55-EB8195D4DF27}" type="datetimeFigureOut">
              <a:rPr lang="es-ES" smtClean="0"/>
              <a:t>05/04/2020</a:t>
            </a:fld>
            <a:endParaRPr lang="es-ES"/>
          </a:p>
        </p:txBody>
      </p:sp>
      <p:sp>
        <p:nvSpPr>
          <p:cNvPr id="6" name="Marcador de pie de página 5">
            <a:extLst>
              <a:ext uri="{FF2B5EF4-FFF2-40B4-BE49-F238E27FC236}">
                <a16:creationId xmlns:a16="http://schemas.microsoft.com/office/drawing/2014/main" id="{1B69F0B5-B11E-4909-97C6-03D4E9161F1C}"/>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AFB3D93A-1C9C-4441-BDEE-9B1D05A37522}"/>
              </a:ext>
            </a:extLst>
          </p:cNvPr>
          <p:cNvSpPr>
            <a:spLocks noGrp="1"/>
          </p:cNvSpPr>
          <p:nvPr>
            <p:ph type="sldNum" sz="quarter" idx="12"/>
          </p:nvPr>
        </p:nvSpPr>
        <p:spPr/>
        <p:txBody>
          <a:bodyPr/>
          <a:lstStyle/>
          <a:p>
            <a:fld id="{0A00980C-24AE-4410-B9DD-19E8A5024A08}" type="slidenum">
              <a:rPr lang="es-ES" smtClean="0"/>
              <a:t>‹Nº›</a:t>
            </a:fld>
            <a:endParaRPr lang="es-ES"/>
          </a:p>
        </p:txBody>
      </p:sp>
    </p:spTree>
    <p:extLst>
      <p:ext uri="{BB962C8B-B14F-4D97-AF65-F5344CB8AC3E}">
        <p14:creationId xmlns:p14="http://schemas.microsoft.com/office/powerpoint/2010/main" val="174858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87BD22-33E8-4286-B440-68F2C3F7086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187D14A0-7A50-4428-8CA7-5E94499798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AA0BF951-0ABC-4F6E-AE82-6F26FDA18F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A892A78E-C8E7-4BC1-B4F8-A857F6F04CDA}"/>
              </a:ext>
            </a:extLst>
          </p:cNvPr>
          <p:cNvSpPr>
            <a:spLocks noGrp="1"/>
          </p:cNvSpPr>
          <p:nvPr>
            <p:ph type="dt" sz="half" idx="10"/>
          </p:nvPr>
        </p:nvSpPr>
        <p:spPr/>
        <p:txBody>
          <a:bodyPr/>
          <a:lstStyle/>
          <a:p>
            <a:fld id="{274A0F65-CB63-47E4-AB55-EB8195D4DF27}" type="datetimeFigureOut">
              <a:rPr lang="es-ES" smtClean="0"/>
              <a:t>05/04/2020</a:t>
            </a:fld>
            <a:endParaRPr lang="es-ES"/>
          </a:p>
        </p:txBody>
      </p:sp>
      <p:sp>
        <p:nvSpPr>
          <p:cNvPr id="6" name="Marcador de pie de página 5">
            <a:extLst>
              <a:ext uri="{FF2B5EF4-FFF2-40B4-BE49-F238E27FC236}">
                <a16:creationId xmlns:a16="http://schemas.microsoft.com/office/drawing/2014/main" id="{61932E44-4714-46F1-B093-ABB057ECEF58}"/>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CBADC2A1-2672-476E-8B21-E113DD630B2C}"/>
              </a:ext>
            </a:extLst>
          </p:cNvPr>
          <p:cNvSpPr>
            <a:spLocks noGrp="1"/>
          </p:cNvSpPr>
          <p:nvPr>
            <p:ph type="sldNum" sz="quarter" idx="12"/>
          </p:nvPr>
        </p:nvSpPr>
        <p:spPr/>
        <p:txBody>
          <a:bodyPr/>
          <a:lstStyle/>
          <a:p>
            <a:fld id="{0A00980C-24AE-4410-B9DD-19E8A5024A08}" type="slidenum">
              <a:rPr lang="es-ES" smtClean="0"/>
              <a:t>‹Nº›</a:t>
            </a:fld>
            <a:endParaRPr lang="es-ES"/>
          </a:p>
        </p:txBody>
      </p:sp>
    </p:spTree>
    <p:extLst>
      <p:ext uri="{BB962C8B-B14F-4D97-AF65-F5344CB8AC3E}">
        <p14:creationId xmlns:p14="http://schemas.microsoft.com/office/powerpoint/2010/main" val="3905728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93D2AF4-F3CA-454A-B32B-3952B3DDB9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89BB00D4-6CE6-44A4-BF7B-2BD6AC91E3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192C62C5-749F-4559-8AB0-A182EF89B2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4A0F65-CB63-47E4-AB55-EB8195D4DF27}" type="datetimeFigureOut">
              <a:rPr lang="es-ES" smtClean="0"/>
              <a:t>05/04/2020</a:t>
            </a:fld>
            <a:endParaRPr lang="es-ES"/>
          </a:p>
        </p:txBody>
      </p:sp>
      <p:sp>
        <p:nvSpPr>
          <p:cNvPr id="5" name="Marcador de pie de página 4">
            <a:extLst>
              <a:ext uri="{FF2B5EF4-FFF2-40B4-BE49-F238E27FC236}">
                <a16:creationId xmlns:a16="http://schemas.microsoft.com/office/drawing/2014/main" id="{FE3CDECF-FE14-4E5A-B0AB-C99181CD94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35C9BD3B-1293-42A0-A33E-C5A1F1F5DD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00980C-24AE-4410-B9DD-19E8A5024A08}" type="slidenum">
              <a:rPr lang="es-ES" smtClean="0"/>
              <a:t>‹Nº›</a:t>
            </a:fld>
            <a:endParaRPr lang="es-ES"/>
          </a:p>
        </p:txBody>
      </p:sp>
    </p:spTree>
    <p:extLst>
      <p:ext uri="{BB962C8B-B14F-4D97-AF65-F5344CB8AC3E}">
        <p14:creationId xmlns:p14="http://schemas.microsoft.com/office/powerpoint/2010/main" val="3617776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perfect-english-grammar.com/reported-speech-exercise-2.html" TargetMode="External"/><Relationship Id="rId2" Type="http://schemas.openxmlformats.org/officeDocument/2006/relationships/hyperlink" Target="https://www.perfect-english-grammar.com/reported-speech-exercise-1.html" TargetMode="External"/><Relationship Id="rId1" Type="http://schemas.openxmlformats.org/officeDocument/2006/relationships/slideLayout" Target="../slideLayouts/slideLayout2.xml"/><Relationship Id="rId4" Type="http://schemas.openxmlformats.org/officeDocument/2006/relationships/hyperlink" Target="https://www.perfect-english-grammar.com/reported-speech-exercise-3.html"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http://test-english.com/grammar-points/b1/reported-speech-indirect-speech/"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996772-6ABE-4F01-BEF4-57E2131ADB32}"/>
              </a:ext>
            </a:extLst>
          </p:cNvPr>
          <p:cNvSpPr>
            <a:spLocks noGrp="1"/>
          </p:cNvSpPr>
          <p:nvPr>
            <p:ph type="ctrTitle"/>
          </p:nvPr>
        </p:nvSpPr>
        <p:spPr>
          <a:xfrm>
            <a:off x="1524000" y="1122363"/>
            <a:ext cx="9144000" cy="1001859"/>
          </a:xfrm>
        </p:spPr>
        <p:txBody>
          <a:bodyPr/>
          <a:lstStyle/>
          <a:p>
            <a:r>
              <a:rPr lang="en-GB" dirty="0"/>
              <a:t>Reported speech</a:t>
            </a:r>
            <a:endParaRPr lang="es-ES" dirty="0"/>
          </a:p>
        </p:txBody>
      </p:sp>
    </p:spTree>
    <p:extLst>
      <p:ext uri="{BB962C8B-B14F-4D97-AF65-F5344CB8AC3E}">
        <p14:creationId xmlns:p14="http://schemas.microsoft.com/office/powerpoint/2010/main" val="29216232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a:extLst>
              <a:ext uri="{FF2B5EF4-FFF2-40B4-BE49-F238E27FC236}">
                <a16:creationId xmlns:a16="http://schemas.microsoft.com/office/drawing/2014/main" id="{197E7C14-ACAB-48CC-966B-CB579EA69933}"/>
              </a:ext>
            </a:extLst>
          </p:cNvPr>
          <p:cNvGraphicFramePr>
            <a:graphicFrameLocks noGrp="1"/>
          </p:cNvGraphicFramePr>
          <p:nvPr>
            <p:ph idx="1"/>
            <p:extLst>
              <p:ext uri="{D42A27DB-BD31-4B8C-83A1-F6EECF244321}">
                <p14:modId xmlns:p14="http://schemas.microsoft.com/office/powerpoint/2010/main" val="2716384236"/>
              </p:ext>
            </p:extLst>
          </p:nvPr>
        </p:nvGraphicFramePr>
        <p:xfrm>
          <a:off x="707571" y="4107883"/>
          <a:ext cx="10515600" cy="1847850"/>
        </p:xfrm>
        <a:graphic>
          <a:graphicData uri="http://schemas.openxmlformats.org/drawingml/2006/table">
            <a:tbl>
              <a:tblPr/>
              <a:tblGrid>
                <a:gridCol w="5257800">
                  <a:extLst>
                    <a:ext uri="{9D8B030D-6E8A-4147-A177-3AD203B41FA5}">
                      <a16:colId xmlns:a16="http://schemas.microsoft.com/office/drawing/2014/main" val="1396841845"/>
                    </a:ext>
                  </a:extLst>
                </a:gridCol>
                <a:gridCol w="5257800">
                  <a:extLst>
                    <a:ext uri="{9D8B030D-6E8A-4147-A177-3AD203B41FA5}">
                      <a16:colId xmlns:a16="http://schemas.microsoft.com/office/drawing/2014/main" val="839053545"/>
                    </a:ext>
                  </a:extLst>
                </a:gridCol>
              </a:tblGrid>
              <a:tr h="0">
                <a:tc>
                  <a:txBody>
                    <a:bodyPr/>
                    <a:lstStyle/>
                    <a:p>
                      <a:r>
                        <a:rPr lang="es-ES" b="1">
                          <a:solidFill>
                            <a:srgbClr val="FF6600"/>
                          </a:solidFill>
                          <a:effectLst/>
                        </a:rPr>
                        <a:t>Direct Order</a:t>
                      </a:r>
                      <a:endParaRPr lang="es-ES"/>
                    </a:p>
                  </a:txBody>
                  <a:tcPr marL="47625" marR="47625" marT="47625" marB="47625" anchor="ctr">
                    <a:lnL>
                      <a:noFill/>
                    </a:lnL>
                    <a:lnR>
                      <a:noFill/>
                    </a:lnR>
                    <a:lnT>
                      <a:noFill/>
                    </a:lnT>
                    <a:lnB>
                      <a:noFill/>
                    </a:lnB>
                  </a:tcPr>
                </a:tc>
                <a:tc>
                  <a:txBody>
                    <a:bodyPr/>
                    <a:lstStyle/>
                    <a:p>
                      <a:r>
                        <a:rPr lang="es-ES" b="1">
                          <a:solidFill>
                            <a:srgbClr val="FF6600"/>
                          </a:solidFill>
                          <a:effectLst/>
                        </a:rPr>
                        <a:t>Reported Order</a:t>
                      </a:r>
                      <a:endParaRPr lang="es-ES"/>
                    </a:p>
                  </a:txBody>
                  <a:tcPr marL="47625" marR="47625" marT="47625" marB="47625" anchor="ctr">
                    <a:lnL>
                      <a:noFill/>
                    </a:lnL>
                    <a:lnR>
                      <a:noFill/>
                    </a:lnR>
                    <a:lnT>
                      <a:noFill/>
                    </a:lnT>
                    <a:lnB>
                      <a:noFill/>
                    </a:lnB>
                  </a:tcPr>
                </a:tc>
                <a:extLst>
                  <a:ext uri="{0D108BD9-81ED-4DB2-BD59-A6C34878D82A}">
                    <a16:rowId xmlns:a16="http://schemas.microsoft.com/office/drawing/2014/main" val="4205150991"/>
                  </a:ext>
                </a:extLst>
              </a:tr>
              <a:tr h="0">
                <a:tc>
                  <a:txBody>
                    <a:bodyPr/>
                    <a:lstStyle/>
                    <a:p>
                      <a:r>
                        <a:rPr lang="es-ES"/>
                        <a:t>Go to bed!</a:t>
                      </a:r>
                    </a:p>
                  </a:txBody>
                  <a:tcPr marL="47625" marR="47625" marT="47625" marB="47625" anchor="ctr">
                    <a:lnL>
                      <a:noFill/>
                    </a:lnL>
                    <a:lnR>
                      <a:noFill/>
                    </a:lnR>
                    <a:lnT>
                      <a:noFill/>
                    </a:lnT>
                    <a:lnB>
                      <a:noFill/>
                    </a:lnB>
                  </a:tcPr>
                </a:tc>
                <a:tc>
                  <a:txBody>
                    <a:bodyPr/>
                    <a:lstStyle/>
                    <a:p>
                      <a:r>
                        <a:rPr lang="en-US"/>
                        <a:t>He told the child to go to bed.</a:t>
                      </a:r>
                    </a:p>
                  </a:txBody>
                  <a:tcPr marL="47625" marR="47625" marT="47625" marB="47625" anchor="ctr">
                    <a:lnL>
                      <a:noFill/>
                    </a:lnL>
                    <a:lnR>
                      <a:noFill/>
                    </a:lnR>
                    <a:lnT>
                      <a:noFill/>
                    </a:lnT>
                    <a:lnB>
                      <a:noFill/>
                    </a:lnB>
                  </a:tcPr>
                </a:tc>
                <a:extLst>
                  <a:ext uri="{0D108BD9-81ED-4DB2-BD59-A6C34878D82A}">
                    <a16:rowId xmlns:a16="http://schemas.microsoft.com/office/drawing/2014/main" val="3776030335"/>
                  </a:ext>
                </a:extLst>
              </a:tr>
              <a:tr h="0">
                <a:tc>
                  <a:txBody>
                    <a:bodyPr/>
                    <a:lstStyle/>
                    <a:p>
                      <a:r>
                        <a:rPr lang="es-ES"/>
                        <a:t>Don't worry!</a:t>
                      </a:r>
                    </a:p>
                  </a:txBody>
                  <a:tcPr marL="47625" marR="47625" marT="47625" marB="47625" anchor="ctr">
                    <a:lnL>
                      <a:noFill/>
                    </a:lnL>
                    <a:lnR>
                      <a:noFill/>
                    </a:lnR>
                    <a:lnT>
                      <a:noFill/>
                    </a:lnT>
                    <a:lnB>
                      <a:noFill/>
                    </a:lnB>
                  </a:tcPr>
                </a:tc>
                <a:tc>
                  <a:txBody>
                    <a:bodyPr/>
                    <a:lstStyle/>
                    <a:p>
                      <a:r>
                        <a:rPr lang="en-US"/>
                        <a:t>He told her not to worry.</a:t>
                      </a:r>
                    </a:p>
                  </a:txBody>
                  <a:tcPr marL="47625" marR="47625" marT="47625" marB="47625" anchor="ctr">
                    <a:lnL>
                      <a:noFill/>
                    </a:lnL>
                    <a:lnR>
                      <a:noFill/>
                    </a:lnR>
                    <a:lnT>
                      <a:noFill/>
                    </a:lnT>
                    <a:lnB>
                      <a:noFill/>
                    </a:lnB>
                  </a:tcPr>
                </a:tc>
                <a:extLst>
                  <a:ext uri="{0D108BD9-81ED-4DB2-BD59-A6C34878D82A}">
                    <a16:rowId xmlns:a16="http://schemas.microsoft.com/office/drawing/2014/main" val="1887414139"/>
                  </a:ext>
                </a:extLst>
              </a:tr>
              <a:tr h="0">
                <a:tc>
                  <a:txBody>
                    <a:bodyPr/>
                    <a:lstStyle/>
                    <a:p>
                      <a:r>
                        <a:rPr lang="es-ES"/>
                        <a:t>Be on time!</a:t>
                      </a:r>
                    </a:p>
                  </a:txBody>
                  <a:tcPr marL="47625" marR="47625" marT="47625" marB="47625" anchor="ctr">
                    <a:lnL>
                      <a:noFill/>
                    </a:lnL>
                    <a:lnR>
                      <a:noFill/>
                    </a:lnR>
                    <a:lnT>
                      <a:noFill/>
                    </a:lnT>
                    <a:lnB>
                      <a:noFill/>
                    </a:lnB>
                  </a:tcPr>
                </a:tc>
                <a:tc>
                  <a:txBody>
                    <a:bodyPr/>
                    <a:lstStyle/>
                    <a:p>
                      <a:r>
                        <a:rPr lang="en-US"/>
                        <a:t>He told me to be on time.</a:t>
                      </a:r>
                    </a:p>
                  </a:txBody>
                  <a:tcPr marL="47625" marR="47625" marT="47625" marB="47625" anchor="ctr">
                    <a:lnL>
                      <a:noFill/>
                    </a:lnL>
                    <a:lnR>
                      <a:noFill/>
                    </a:lnR>
                    <a:lnT>
                      <a:noFill/>
                    </a:lnT>
                    <a:lnB>
                      <a:noFill/>
                    </a:lnB>
                  </a:tcPr>
                </a:tc>
                <a:extLst>
                  <a:ext uri="{0D108BD9-81ED-4DB2-BD59-A6C34878D82A}">
                    <a16:rowId xmlns:a16="http://schemas.microsoft.com/office/drawing/2014/main" val="479326450"/>
                  </a:ext>
                </a:extLst>
              </a:tr>
              <a:tr h="0">
                <a:tc>
                  <a:txBody>
                    <a:bodyPr/>
                    <a:lstStyle/>
                    <a:p>
                      <a:r>
                        <a:rPr lang="es-ES"/>
                        <a:t>Don't smoke!</a:t>
                      </a:r>
                    </a:p>
                  </a:txBody>
                  <a:tcPr marL="47625" marR="47625" marT="47625" marB="47625" anchor="ctr">
                    <a:lnL>
                      <a:noFill/>
                    </a:lnL>
                    <a:lnR>
                      <a:noFill/>
                    </a:lnR>
                    <a:lnT>
                      <a:noFill/>
                    </a:lnT>
                    <a:lnB>
                      <a:noFill/>
                    </a:lnB>
                  </a:tcPr>
                </a:tc>
                <a:tc>
                  <a:txBody>
                    <a:bodyPr/>
                    <a:lstStyle/>
                    <a:p>
                      <a:r>
                        <a:rPr lang="en-US" dirty="0"/>
                        <a:t>He told us not to smoke.</a:t>
                      </a:r>
                    </a:p>
                  </a:txBody>
                  <a:tcPr marL="47625" marR="47625" marT="47625" marB="47625" anchor="ctr">
                    <a:lnL>
                      <a:noFill/>
                    </a:lnL>
                    <a:lnR>
                      <a:noFill/>
                    </a:lnR>
                    <a:lnT>
                      <a:noFill/>
                    </a:lnT>
                    <a:lnB>
                      <a:noFill/>
                    </a:lnB>
                  </a:tcPr>
                </a:tc>
                <a:extLst>
                  <a:ext uri="{0D108BD9-81ED-4DB2-BD59-A6C34878D82A}">
                    <a16:rowId xmlns:a16="http://schemas.microsoft.com/office/drawing/2014/main" val="1401661376"/>
                  </a:ext>
                </a:extLst>
              </a:tr>
            </a:tbl>
          </a:graphicData>
        </a:graphic>
      </p:graphicFrame>
      <p:sp>
        <p:nvSpPr>
          <p:cNvPr id="5" name="Rectangle 1">
            <a:extLst>
              <a:ext uri="{FF2B5EF4-FFF2-40B4-BE49-F238E27FC236}">
                <a16:creationId xmlns:a16="http://schemas.microsoft.com/office/drawing/2014/main" id="{346E8550-E43B-4498-8FB7-E72E61E13F9A}"/>
              </a:ext>
            </a:extLst>
          </p:cNvPr>
          <p:cNvSpPr>
            <a:spLocks noChangeArrowheads="1"/>
          </p:cNvSpPr>
          <p:nvPr/>
        </p:nvSpPr>
        <p:spPr bwMode="auto">
          <a:xfrm>
            <a:off x="420914" y="677066"/>
            <a:ext cx="11350171" cy="2751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58700" rIns="0" bIns="15870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2000" b="1" i="0" u="none" strike="noStrike" cap="none" normalizeH="0" baseline="0" dirty="0" err="1">
                <a:ln>
                  <a:noFill/>
                </a:ln>
                <a:solidFill>
                  <a:srgbClr val="FF6600"/>
                </a:solidFill>
                <a:effectLst/>
                <a:latin typeface="Georgia" panose="02040502050405020303" pitchFamily="18" charset="0"/>
              </a:rPr>
              <a:t>Reported</a:t>
            </a:r>
            <a:r>
              <a:rPr kumimoji="0" lang="es-ES" altLang="es-ES" sz="2000" b="1" i="0" u="none" strike="noStrike" cap="none" normalizeH="0" baseline="0" dirty="0">
                <a:ln>
                  <a:noFill/>
                </a:ln>
                <a:solidFill>
                  <a:srgbClr val="FF6600"/>
                </a:solidFill>
                <a:effectLst/>
                <a:latin typeface="Georgia" panose="02040502050405020303" pitchFamily="18" charset="0"/>
              </a:rPr>
              <a:t> </a:t>
            </a:r>
            <a:r>
              <a:rPr kumimoji="0" lang="es-ES" altLang="es-ES" sz="2000" b="1" i="0" u="none" strike="noStrike" cap="none" normalizeH="0" baseline="0" dirty="0" err="1">
                <a:ln>
                  <a:noFill/>
                </a:ln>
                <a:solidFill>
                  <a:srgbClr val="FF6600"/>
                </a:solidFill>
                <a:effectLst/>
                <a:latin typeface="Georgia" panose="02040502050405020303" pitchFamily="18" charset="0"/>
              </a:rPr>
              <a:t>Orders</a:t>
            </a:r>
            <a:endParaRPr kumimoji="0" lang="es-ES" altLang="es-E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2000" b="0" i="0" u="none" strike="noStrike" cap="none" normalizeH="0" baseline="0" dirty="0">
                <a:ln>
                  <a:noFill/>
                </a:ln>
                <a:solidFill>
                  <a:srgbClr val="000000"/>
                </a:solidFill>
                <a:effectLst/>
                <a:latin typeface="Georgia" panose="02040502050405020303" pitchFamily="18" charset="0"/>
              </a:rPr>
              <a:t>And </a:t>
            </a:r>
            <a:r>
              <a:rPr kumimoji="0" lang="es-ES" altLang="es-ES" sz="2000" b="0" i="0" u="none" strike="noStrike" cap="none" normalizeH="0" baseline="0" dirty="0" err="1">
                <a:ln>
                  <a:noFill/>
                </a:ln>
                <a:solidFill>
                  <a:srgbClr val="000000"/>
                </a:solidFill>
                <a:effectLst/>
                <a:latin typeface="Georgia" panose="02040502050405020303" pitchFamily="18" charset="0"/>
              </a:rPr>
              <a:t>finally</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how</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about</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if</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someone</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doesn't</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ask</a:t>
            </a:r>
            <a:r>
              <a:rPr kumimoji="0" lang="es-ES" altLang="es-ES" sz="2000" b="0" i="0" u="none" strike="noStrike" cap="none" normalizeH="0" baseline="0" dirty="0">
                <a:ln>
                  <a:noFill/>
                </a:ln>
                <a:solidFill>
                  <a:srgbClr val="000000"/>
                </a:solidFill>
                <a:effectLst/>
                <a:latin typeface="Georgia" panose="02040502050405020303" pitchFamily="18" charset="0"/>
              </a:rPr>
              <a:t> so </a:t>
            </a:r>
            <a:r>
              <a:rPr kumimoji="0" lang="es-ES" altLang="es-ES" sz="2000" b="0" i="0" u="none" strike="noStrike" cap="none" normalizeH="0" baseline="0" dirty="0" err="1">
                <a:ln>
                  <a:noFill/>
                </a:ln>
                <a:solidFill>
                  <a:srgbClr val="000000"/>
                </a:solidFill>
                <a:effectLst/>
                <a:latin typeface="Georgia" panose="02040502050405020303" pitchFamily="18" charset="0"/>
              </a:rPr>
              <a:t>politely</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We</a:t>
            </a:r>
            <a:r>
              <a:rPr kumimoji="0" lang="es-ES" altLang="es-ES" sz="2000" b="0" i="0" u="none" strike="noStrike" cap="none" normalizeH="0" baseline="0" dirty="0">
                <a:ln>
                  <a:noFill/>
                </a:ln>
                <a:solidFill>
                  <a:srgbClr val="000000"/>
                </a:solidFill>
                <a:effectLst/>
                <a:latin typeface="Georgia" panose="02040502050405020303" pitchFamily="18" charset="0"/>
              </a:rPr>
              <a:t> can </a:t>
            </a:r>
            <a:r>
              <a:rPr kumimoji="0" lang="es-ES" altLang="es-ES" sz="2000" b="0" i="0" u="none" strike="noStrike" cap="none" normalizeH="0" baseline="0" dirty="0" err="1">
                <a:ln>
                  <a:noFill/>
                </a:ln>
                <a:solidFill>
                  <a:srgbClr val="000000"/>
                </a:solidFill>
                <a:effectLst/>
                <a:latin typeface="Georgia" panose="02040502050405020303" pitchFamily="18" charset="0"/>
              </a:rPr>
              <a:t>call</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this</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an</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order</a:t>
            </a:r>
            <a:r>
              <a:rPr kumimoji="0" lang="es-ES" altLang="es-ES" sz="2000" b="0" i="0" u="none" strike="noStrike" cap="none" normalizeH="0" baseline="0" dirty="0">
                <a:ln>
                  <a:noFill/>
                </a:ln>
                <a:solidFill>
                  <a:srgbClr val="000000"/>
                </a:solidFill>
                <a:effectLst/>
                <a:latin typeface="Georgia" panose="02040502050405020303" pitchFamily="18" charset="0"/>
              </a:rPr>
              <a:t>' in English, </a:t>
            </a:r>
            <a:r>
              <a:rPr kumimoji="0" lang="es-ES" altLang="es-ES" sz="2000" b="0" i="0" u="none" strike="noStrike" cap="none" normalizeH="0" baseline="0" dirty="0" err="1">
                <a:ln>
                  <a:noFill/>
                </a:ln>
                <a:solidFill>
                  <a:srgbClr val="000000"/>
                </a:solidFill>
                <a:effectLst/>
                <a:latin typeface="Georgia" panose="02040502050405020303" pitchFamily="18" charset="0"/>
              </a:rPr>
              <a:t>when</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someone</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tells</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you</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very</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directly</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to</a:t>
            </a:r>
            <a:r>
              <a:rPr kumimoji="0" lang="es-ES" altLang="es-ES" sz="2000" b="0" i="0" u="none" strike="noStrike" cap="none" normalizeH="0" baseline="0" dirty="0">
                <a:ln>
                  <a:noFill/>
                </a:ln>
                <a:solidFill>
                  <a:srgbClr val="000000"/>
                </a:solidFill>
                <a:effectLst/>
                <a:latin typeface="Georgia" panose="02040502050405020303" pitchFamily="18" charset="0"/>
              </a:rPr>
              <a:t> do </a:t>
            </a:r>
            <a:r>
              <a:rPr kumimoji="0" lang="es-ES" altLang="es-ES" sz="2000" b="0" i="0" u="none" strike="noStrike" cap="none" normalizeH="0" baseline="0" dirty="0" err="1">
                <a:ln>
                  <a:noFill/>
                </a:ln>
                <a:solidFill>
                  <a:srgbClr val="000000"/>
                </a:solidFill>
                <a:effectLst/>
                <a:latin typeface="Georgia" panose="02040502050405020303" pitchFamily="18" charset="0"/>
              </a:rPr>
              <a:t>something</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For</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example</a:t>
            </a:r>
            <a:r>
              <a:rPr kumimoji="0" lang="es-ES" altLang="es-ES" sz="2000" b="0" i="0" u="none" strike="noStrike" cap="none" normalizeH="0" baseline="0" dirty="0">
                <a:ln>
                  <a:noFill/>
                </a:ln>
                <a:solidFill>
                  <a:srgbClr val="000000"/>
                </a:solidFill>
                <a:effectLst/>
                <a:latin typeface="Georgia" panose="02040502050405020303" pitchFamily="18" charset="0"/>
              </a:rPr>
              <a:t>:</a:t>
            </a:r>
            <a:endParaRPr kumimoji="0" lang="es-ES" altLang="es-E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altLang="es-ES" sz="2000" b="0" i="0" u="none" strike="noStrike" cap="none" normalizeH="0" baseline="0" dirty="0">
                <a:ln>
                  <a:noFill/>
                </a:ln>
                <a:solidFill>
                  <a:srgbClr val="000000"/>
                </a:solidFill>
                <a:effectLst/>
                <a:latin typeface="Georgia" panose="02040502050405020303" pitchFamily="18" charset="0"/>
              </a:rPr>
              <a:t>Direct </a:t>
            </a:r>
            <a:r>
              <a:rPr kumimoji="0" lang="es-ES" altLang="es-ES" sz="2000" b="0" i="0" u="none" strike="noStrike" cap="none" normalizeH="0" baseline="0" dirty="0" err="1">
                <a:ln>
                  <a:noFill/>
                </a:ln>
                <a:solidFill>
                  <a:srgbClr val="000000"/>
                </a:solidFill>
                <a:effectLst/>
                <a:latin typeface="Georgia" panose="02040502050405020303" pitchFamily="18" charset="0"/>
              </a:rPr>
              <a:t>speech</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Sit</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down</a:t>
            </a:r>
            <a:r>
              <a:rPr kumimoji="0" lang="es-ES" altLang="es-ES" sz="2000" b="0" i="0" u="none" strike="noStrike" cap="none" normalizeH="0" baseline="0" dirty="0">
                <a:ln>
                  <a:noFill/>
                </a:ln>
                <a:solidFill>
                  <a:srgbClr val="000000"/>
                </a:solidFill>
                <a:effectLst/>
                <a:latin typeface="Georgia" panose="02040502050405020303"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2000" b="0" i="0" u="none" strike="noStrike" cap="none" normalizeH="0" baseline="0" dirty="0">
                <a:ln>
                  <a:noFill/>
                </a:ln>
                <a:solidFill>
                  <a:srgbClr val="000000"/>
                </a:solidFill>
                <a:effectLst/>
                <a:latin typeface="Georgia" panose="02040502050405020303" pitchFamily="18" charset="0"/>
              </a:rPr>
              <a:t>In </a:t>
            </a:r>
            <a:r>
              <a:rPr kumimoji="0" lang="es-ES" altLang="es-ES" sz="2000" b="0" i="0" u="none" strike="noStrike" cap="none" normalizeH="0" baseline="0" dirty="0" err="1">
                <a:ln>
                  <a:noFill/>
                </a:ln>
                <a:solidFill>
                  <a:srgbClr val="000000"/>
                </a:solidFill>
                <a:effectLst/>
                <a:latin typeface="Georgia" panose="02040502050405020303" pitchFamily="18" charset="0"/>
              </a:rPr>
              <a:t>fact</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we</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make</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this</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into</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reported</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speech</a:t>
            </a:r>
            <a:r>
              <a:rPr kumimoji="0" lang="es-ES" altLang="es-ES" sz="2000" b="0" i="0" u="none" strike="noStrike" cap="none" normalizeH="0" baseline="0" dirty="0">
                <a:ln>
                  <a:noFill/>
                </a:ln>
                <a:solidFill>
                  <a:srgbClr val="000000"/>
                </a:solidFill>
                <a:effectLst/>
                <a:latin typeface="Georgia" panose="02040502050405020303" pitchFamily="18" charset="0"/>
              </a:rPr>
              <a:t> in </a:t>
            </a:r>
            <a:r>
              <a:rPr kumimoji="0" lang="es-ES" altLang="es-ES" sz="2000" b="0" i="0" u="none" strike="noStrike" cap="none" normalizeH="0" baseline="0" dirty="0" err="1">
                <a:ln>
                  <a:noFill/>
                </a:ln>
                <a:solidFill>
                  <a:srgbClr val="000000"/>
                </a:solidFill>
                <a:effectLst/>
                <a:latin typeface="Georgia" panose="02040502050405020303" pitchFamily="18" charset="0"/>
              </a:rPr>
              <a:t>the</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same</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way</a:t>
            </a:r>
            <a:r>
              <a:rPr kumimoji="0" lang="es-ES" altLang="es-ES" sz="2000" b="0" i="0" u="none" strike="noStrike" cap="none" normalizeH="0" baseline="0" dirty="0">
                <a:ln>
                  <a:noFill/>
                </a:ln>
                <a:solidFill>
                  <a:srgbClr val="000000"/>
                </a:solidFill>
                <a:effectLst/>
                <a:latin typeface="Georgia" panose="02040502050405020303" pitchFamily="18" charset="0"/>
              </a:rPr>
              <a:t> as a </a:t>
            </a:r>
            <a:r>
              <a:rPr kumimoji="0" lang="es-ES" altLang="es-ES" sz="2000" b="0" i="0" u="none" strike="noStrike" cap="none" normalizeH="0" baseline="0" dirty="0" err="1">
                <a:ln>
                  <a:noFill/>
                </a:ln>
                <a:solidFill>
                  <a:srgbClr val="000000"/>
                </a:solidFill>
                <a:effectLst/>
                <a:latin typeface="Georgia" panose="02040502050405020303" pitchFamily="18" charset="0"/>
              </a:rPr>
              <a:t>request</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We</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just</a:t>
            </a:r>
            <a:r>
              <a:rPr kumimoji="0" lang="es-ES" altLang="es-ES" sz="2000" b="0" i="0" u="none" strike="noStrike" cap="none" normalizeH="0" baseline="0" dirty="0">
                <a:ln>
                  <a:noFill/>
                </a:ln>
                <a:solidFill>
                  <a:srgbClr val="000000"/>
                </a:solidFill>
                <a:effectLst/>
                <a:latin typeface="Georgia" panose="02040502050405020303" pitchFamily="18" charset="0"/>
              </a:rPr>
              <a:t> use '</a:t>
            </a:r>
            <a:r>
              <a:rPr kumimoji="0" lang="es-ES" altLang="es-ES" sz="2000" b="0" i="0" u="none" strike="noStrike" cap="none" normalizeH="0" baseline="0" dirty="0" err="1">
                <a:ln>
                  <a:noFill/>
                </a:ln>
                <a:solidFill>
                  <a:srgbClr val="000000"/>
                </a:solidFill>
                <a:effectLst/>
                <a:latin typeface="Georgia" panose="02040502050405020303" pitchFamily="18" charset="0"/>
              </a:rPr>
              <a:t>tell</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instead</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of</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ask</a:t>
            </a:r>
            <a:r>
              <a:rPr kumimoji="0" lang="es-ES" altLang="es-ES" sz="2000" b="0" i="0" u="none" strike="noStrike" cap="none" normalizeH="0" baseline="0" dirty="0">
                <a:ln>
                  <a:noFill/>
                </a:ln>
                <a:solidFill>
                  <a:srgbClr val="000000"/>
                </a:solidFill>
                <a:effectLst/>
                <a:latin typeface="Georgia" panose="02040502050405020303" pitchFamily="18" charset="0"/>
              </a:rPr>
              <a:t>':</a:t>
            </a:r>
            <a:endParaRPr kumimoji="0" lang="es-ES" altLang="es-E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altLang="es-ES" sz="2000" b="0" i="0" u="none" strike="noStrike" cap="none" normalizeH="0" baseline="0" dirty="0" err="1">
                <a:ln>
                  <a:noFill/>
                </a:ln>
                <a:solidFill>
                  <a:srgbClr val="000000"/>
                </a:solidFill>
                <a:effectLst/>
                <a:latin typeface="Georgia" panose="02040502050405020303" pitchFamily="18" charset="0"/>
              </a:rPr>
              <a:t>Reported</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speech</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She</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told</a:t>
            </a:r>
            <a:r>
              <a:rPr kumimoji="0" lang="es-ES" altLang="es-ES" sz="2000" b="0" i="0" u="none" strike="noStrike" cap="none" normalizeH="0" baseline="0" dirty="0">
                <a:ln>
                  <a:noFill/>
                </a:ln>
                <a:solidFill>
                  <a:srgbClr val="000000"/>
                </a:solidFill>
                <a:effectLst/>
                <a:latin typeface="Georgia" panose="02040502050405020303" pitchFamily="18" charset="0"/>
              </a:rPr>
              <a:t> me </a:t>
            </a:r>
            <a:r>
              <a:rPr kumimoji="0" lang="es-ES" altLang="es-ES" sz="2000" b="0" i="0" u="none" strike="noStrike" cap="none" normalizeH="0" baseline="0" dirty="0" err="1">
                <a:ln>
                  <a:noFill/>
                </a:ln>
                <a:solidFill>
                  <a:srgbClr val="000000"/>
                </a:solidFill>
                <a:effectLst/>
                <a:latin typeface="Georgia" panose="02040502050405020303" pitchFamily="18" charset="0"/>
              </a:rPr>
              <a:t>to</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sit</a:t>
            </a:r>
            <a:r>
              <a:rPr kumimoji="0" lang="es-ES" altLang="es-ES" sz="2000" b="0" i="0" u="none" strike="noStrike" cap="none" normalizeH="0" baseline="0" dirty="0">
                <a:ln>
                  <a:noFill/>
                </a:ln>
                <a:solidFill>
                  <a:srgbClr val="000000"/>
                </a:solidFill>
                <a:effectLst/>
                <a:latin typeface="Georgia" panose="02040502050405020303" pitchFamily="18" charset="0"/>
              </a:rPr>
              <a:t> </a:t>
            </a:r>
            <a:r>
              <a:rPr kumimoji="0" lang="es-ES" altLang="es-ES" sz="2000" b="0" i="0" u="none" strike="noStrike" cap="none" normalizeH="0" baseline="0" dirty="0" err="1">
                <a:ln>
                  <a:noFill/>
                </a:ln>
                <a:solidFill>
                  <a:srgbClr val="000000"/>
                </a:solidFill>
                <a:effectLst/>
                <a:latin typeface="Georgia" panose="02040502050405020303" pitchFamily="18" charset="0"/>
              </a:rPr>
              <a:t>down</a:t>
            </a:r>
            <a:r>
              <a:rPr kumimoji="0" lang="es-ES" altLang="es-ES" sz="2000" b="0" i="0" u="none" strike="noStrike" cap="none" normalizeH="0" baseline="0" dirty="0">
                <a:ln>
                  <a:noFill/>
                </a:ln>
                <a:solidFill>
                  <a:srgbClr val="000000"/>
                </a:solidFill>
                <a:effectLst/>
                <a:latin typeface="Georgia" panose="02040502050405020303"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E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670167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a:extLst>
              <a:ext uri="{FF2B5EF4-FFF2-40B4-BE49-F238E27FC236}">
                <a16:creationId xmlns:a16="http://schemas.microsoft.com/office/drawing/2014/main" id="{BAE40C3D-B175-46D5-97F7-62EEDB8AA662}"/>
              </a:ext>
            </a:extLst>
          </p:cNvPr>
          <p:cNvGraphicFramePr>
            <a:graphicFrameLocks noGrp="1"/>
          </p:cNvGraphicFramePr>
          <p:nvPr>
            <p:ph idx="1"/>
            <p:extLst>
              <p:ext uri="{D42A27DB-BD31-4B8C-83A1-F6EECF244321}">
                <p14:modId xmlns:p14="http://schemas.microsoft.com/office/powerpoint/2010/main" val="2611701449"/>
              </p:ext>
            </p:extLst>
          </p:nvPr>
        </p:nvGraphicFramePr>
        <p:xfrm>
          <a:off x="624114" y="1944914"/>
          <a:ext cx="10729686" cy="3302249"/>
        </p:xfrm>
        <a:graphic>
          <a:graphicData uri="http://schemas.openxmlformats.org/drawingml/2006/table">
            <a:tbl>
              <a:tblPr/>
              <a:tblGrid>
                <a:gridCol w="5364843">
                  <a:extLst>
                    <a:ext uri="{9D8B030D-6E8A-4147-A177-3AD203B41FA5}">
                      <a16:colId xmlns:a16="http://schemas.microsoft.com/office/drawing/2014/main" val="3898216077"/>
                    </a:ext>
                  </a:extLst>
                </a:gridCol>
                <a:gridCol w="5364843">
                  <a:extLst>
                    <a:ext uri="{9D8B030D-6E8A-4147-A177-3AD203B41FA5}">
                      <a16:colId xmlns:a16="http://schemas.microsoft.com/office/drawing/2014/main" val="2888178805"/>
                    </a:ext>
                  </a:extLst>
                </a:gridCol>
              </a:tblGrid>
              <a:tr h="489783">
                <a:tc>
                  <a:txBody>
                    <a:bodyPr/>
                    <a:lstStyle/>
                    <a:p>
                      <a:r>
                        <a:rPr lang="es-ES"/>
                        <a:t>now</a:t>
                      </a:r>
                    </a:p>
                  </a:txBody>
                  <a:tcPr marL="47625" marR="47625" marT="47625" marB="47625" anchor="ctr">
                    <a:lnL>
                      <a:noFill/>
                    </a:lnL>
                    <a:lnR>
                      <a:noFill/>
                    </a:lnR>
                    <a:lnT>
                      <a:noFill/>
                    </a:lnT>
                    <a:lnB>
                      <a:noFill/>
                    </a:lnB>
                  </a:tcPr>
                </a:tc>
                <a:tc>
                  <a:txBody>
                    <a:bodyPr/>
                    <a:lstStyle/>
                    <a:p>
                      <a:r>
                        <a:rPr lang="es-ES"/>
                        <a:t>then / at that time</a:t>
                      </a:r>
                    </a:p>
                  </a:txBody>
                  <a:tcPr marL="47625" marR="47625" marT="47625" marB="47625" anchor="ctr">
                    <a:lnL>
                      <a:noFill/>
                    </a:lnL>
                    <a:lnR>
                      <a:noFill/>
                    </a:lnR>
                    <a:lnT>
                      <a:noFill/>
                    </a:lnT>
                    <a:lnB>
                      <a:noFill/>
                    </a:lnB>
                  </a:tcPr>
                </a:tc>
                <a:extLst>
                  <a:ext uri="{0D108BD9-81ED-4DB2-BD59-A6C34878D82A}">
                    <a16:rowId xmlns:a16="http://schemas.microsoft.com/office/drawing/2014/main" val="4032896992"/>
                  </a:ext>
                </a:extLst>
              </a:tr>
              <a:tr h="489783">
                <a:tc>
                  <a:txBody>
                    <a:bodyPr/>
                    <a:lstStyle/>
                    <a:p>
                      <a:r>
                        <a:rPr lang="es-ES"/>
                        <a:t>today</a:t>
                      </a:r>
                    </a:p>
                  </a:txBody>
                  <a:tcPr marL="47625" marR="47625" marT="47625" marB="47625" anchor="ctr">
                    <a:lnL>
                      <a:noFill/>
                    </a:lnL>
                    <a:lnR>
                      <a:noFill/>
                    </a:lnR>
                    <a:lnT>
                      <a:noFill/>
                    </a:lnT>
                    <a:lnB>
                      <a:noFill/>
                    </a:lnB>
                  </a:tcPr>
                </a:tc>
                <a:tc>
                  <a:txBody>
                    <a:bodyPr/>
                    <a:lstStyle/>
                    <a:p>
                      <a:r>
                        <a:rPr lang="en-US"/>
                        <a:t>yesterday / that day / Tuesday / the 27th of June</a:t>
                      </a:r>
                    </a:p>
                  </a:txBody>
                  <a:tcPr marL="47625" marR="47625" marT="47625" marB="47625" anchor="ctr">
                    <a:lnL>
                      <a:noFill/>
                    </a:lnL>
                    <a:lnR>
                      <a:noFill/>
                    </a:lnR>
                    <a:lnT>
                      <a:noFill/>
                    </a:lnT>
                    <a:lnB>
                      <a:noFill/>
                    </a:lnB>
                  </a:tcPr>
                </a:tc>
                <a:extLst>
                  <a:ext uri="{0D108BD9-81ED-4DB2-BD59-A6C34878D82A}">
                    <a16:rowId xmlns:a16="http://schemas.microsoft.com/office/drawing/2014/main" val="599145920"/>
                  </a:ext>
                </a:extLst>
              </a:tr>
              <a:tr h="853334">
                <a:tc>
                  <a:txBody>
                    <a:bodyPr/>
                    <a:lstStyle/>
                    <a:p>
                      <a:r>
                        <a:rPr lang="es-ES" dirty="0" err="1"/>
                        <a:t>yesterday</a:t>
                      </a:r>
                      <a:endParaRPr lang="es-ES" dirty="0"/>
                    </a:p>
                  </a:txBody>
                  <a:tcPr marL="47625" marR="47625" marT="47625" marB="47625" anchor="ctr">
                    <a:lnL>
                      <a:noFill/>
                    </a:lnL>
                    <a:lnR>
                      <a:noFill/>
                    </a:lnR>
                    <a:lnT>
                      <a:noFill/>
                    </a:lnT>
                    <a:lnB>
                      <a:noFill/>
                    </a:lnB>
                  </a:tcPr>
                </a:tc>
                <a:tc>
                  <a:txBody>
                    <a:bodyPr/>
                    <a:lstStyle/>
                    <a:p>
                      <a:r>
                        <a:rPr lang="en-US"/>
                        <a:t>the day before yesterday / the day before / Wednesday / the 5th of December</a:t>
                      </a:r>
                    </a:p>
                  </a:txBody>
                  <a:tcPr marL="47625" marR="47625" marT="47625" marB="47625" anchor="ctr">
                    <a:lnL>
                      <a:noFill/>
                    </a:lnL>
                    <a:lnR>
                      <a:noFill/>
                    </a:lnR>
                    <a:lnT>
                      <a:noFill/>
                    </a:lnT>
                    <a:lnB>
                      <a:noFill/>
                    </a:lnB>
                  </a:tcPr>
                </a:tc>
                <a:extLst>
                  <a:ext uri="{0D108BD9-81ED-4DB2-BD59-A6C34878D82A}">
                    <a16:rowId xmlns:a16="http://schemas.microsoft.com/office/drawing/2014/main" val="622235110"/>
                  </a:ext>
                </a:extLst>
              </a:tr>
              <a:tr h="489783">
                <a:tc>
                  <a:txBody>
                    <a:bodyPr/>
                    <a:lstStyle/>
                    <a:p>
                      <a:r>
                        <a:rPr lang="es-ES"/>
                        <a:t>last night</a:t>
                      </a:r>
                    </a:p>
                  </a:txBody>
                  <a:tcPr marL="47625" marR="47625" marT="47625" marB="47625" anchor="ctr">
                    <a:lnL>
                      <a:noFill/>
                    </a:lnL>
                    <a:lnR>
                      <a:noFill/>
                    </a:lnR>
                    <a:lnT>
                      <a:noFill/>
                    </a:lnT>
                    <a:lnB>
                      <a:noFill/>
                    </a:lnB>
                  </a:tcPr>
                </a:tc>
                <a:tc>
                  <a:txBody>
                    <a:bodyPr/>
                    <a:lstStyle/>
                    <a:p>
                      <a:r>
                        <a:rPr lang="en-US"/>
                        <a:t>the night before, Thursday night</a:t>
                      </a:r>
                    </a:p>
                  </a:txBody>
                  <a:tcPr marL="47625" marR="47625" marT="47625" marB="47625" anchor="ctr">
                    <a:lnL>
                      <a:noFill/>
                    </a:lnL>
                    <a:lnR>
                      <a:noFill/>
                    </a:lnR>
                    <a:lnT>
                      <a:noFill/>
                    </a:lnT>
                    <a:lnB>
                      <a:noFill/>
                    </a:lnB>
                  </a:tcPr>
                </a:tc>
                <a:extLst>
                  <a:ext uri="{0D108BD9-81ED-4DB2-BD59-A6C34878D82A}">
                    <a16:rowId xmlns:a16="http://schemas.microsoft.com/office/drawing/2014/main" val="1294167538"/>
                  </a:ext>
                </a:extLst>
              </a:tr>
              <a:tr h="489783">
                <a:tc>
                  <a:txBody>
                    <a:bodyPr/>
                    <a:lstStyle/>
                    <a:p>
                      <a:r>
                        <a:rPr lang="es-ES"/>
                        <a:t>last week</a:t>
                      </a:r>
                    </a:p>
                  </a:txBody>
                  <a:tcPr marL="47625" marR="47625" marT="47625" marB="47625" anchor="ctr">
                    <a:lnL>
                      <a:noFill/>
                    </a:lnL>
                    <a:lnR>
                      <a:noFill/>
                    </a:lnR>
                    <a:lnT>
                      <a:noFill/>
                    </a:lnT>
                    <a:lnB>
                      <a:noFill/>
                    </a:lnB>
                  </a:tcPr>
                </a:tc>
                <a:tc>
                  <a:txBody>
                    <a:bodyPr/>
                    <a:lstStyle/>
                    <a:p>
                      <a:r>
                        <a:rPr lang="en-US"/>
                        <a:t>the week before / the previous week</a:t>
                      </a:r>
                    </a:p>
                  </a:txBody>
                  <a:tcPr marL="47625" marR="47625" marT="47625" marB="47625" anchor="ctr">
                    <a:lnL>
                      <a:noFill/>
                    </a:lnL>
                    <a:lnR>
                      <a:noFill/>
                    </a:lnR>
                    <a:lnT>
                      <a:noFill/>
                    </a:lnT>
                    <a:lnB>
                      <a:noFill/>
                    </a:lnB>
                  </a:tcPr>
                </a:tc>
                <a:extLst>
                  <a:ext uri="{0D108BD9-81ED-4DB2-BD59-A6C34878D82A}">
                    <a16:rowId xmlns:a16="http://schemas.microsoft.com/office/drawing/2014/main" val="2191519105"/>
                  </a:ext>
                </a:extLst>
              </a:tr>
              <a:tr h="489783">
                <a:tc>
                  <a:txBody>
                    <a:bodyPr/>
                    <a:lstStyle/>
                    <a:p>
                      <a:r>
                        <a:rPr lang="es-ES"/>
                        <a:t>tomorrow</a:t>
                      </a:r>
                    </a:p>
                  </a:txBody>
                  <a:tcPr marL="47625" marR="47625" marT="47625" marB="47625" anchor="ctr">
                    <a:lnL>
                      <a:noFill/>
                    </a:lnL>
                    <a:lnR>
                      <a:noFill/>
                    </a:lnR>
                    <a:lnT>
                      <a:noFill/>
                    </a:lnT>
                    <a:lnB>
                      <a:noFill/>
                    </a:lnB>
                  </a:tcPr>
                </a:tc>
                <a:tc>
                  <a:txBody>
                    <a:bodyPr/>
                    <a:lstStyle/>
                    <a:p>
                      <a:r>
                        <a:rPr lang="en-US" dirty="0"/>
                        <a:t>today / the next day / the following day / Friday</a:t>
                      </a:r>
                    </a:p>
                  </a:txBody>
                  <a:tcPr marL="47625" marR="47625" marT="47625" marB="47625" anchor="ctr">
                    <a:lnL>
                      <a:noFill/>
                    </a:lnL>
                    <a:lnR>
                      <a:noFill/>
                    </a:lnR>
                    <a:lnT>
                      <a:noFill/>
                    </a:lnT>
                    <a:lnB>
                      <a:noFill/>
                    </a:lnB>
                  </a:tcPr>
                </a:tc>
                <a:extLst>
                  <a:ext uri="{0D108BD9-81ED-4DB2-BD59-A6C34878D82A}">
                    <a16:rowId xmlns:a16="http://schemas.microsoft.com/office/drawing/2014/main" val="14814280"/>
                  </a:ext>
                </a:extLst>
              </a:tr>
            </a:tbl>
          </a:graphicData>
        </a:graphic>
      </p:graphicFrame>
      <p:sp>
        <p:nvSpPr>
          <p:cNvPr id="5" name="Rectangle 1">
            <a:extLst>
              <a:ext uri="{FF2B5EF4-FFF2-40B4-BE49-F238E27FC236}">
                <a16:creationId xmlns:a16="http://schemas.microsoft.com/office/drawing/2014/main" id="{731EBFD5-5D7B-41D5-900F-42740306A653}"/>
              </a:ext>
            </a:extLst>
          </p:cNvPr>
          <p:cNvSpPr>
            <a:spLocks noChangeArrowheads="1"/>
          </p:cNvSpPr>
          <p:nvPr/>
        </p:nvSpPr>
        <p:spPr bwMode="auto">
          <a:xfrm>
            <a:off x="406400" y="622414"/>
            <a:ext cx="998582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3600" b="0" i="0" u="none" strike="noStrike" cap="none" normalizeH="0" baseline="0" dirty="0" err="1">
                <a:ln>
                  <a:noFill/>
                </a:ln>
                <a:solidFill>
                  <a:srgbClr val="000000"/>
                </a:solidFill>
                <a:effectLst/>
                <a:latin typeface="Georgia" panose="02040502050405020303" pitchFamily="18" charset="0"/>
              </a:rPr>
              <a:t>Here's</a:t>
            </a:r>
            <a:r>
              <a:rPr kumimoji="0" lang="es-ES" altLang="es-ES" sz="3600" b="0" i="0" u="none" strike="noStrike" cap="none" normalizeH="0" baseline="0" dirty="0">
                <a:ln>
                  <a:noFill/>
                </a:ln>
                <a:solidFill>
                  <a:srgbClr val="000000"/>
                </a:solidFill>
                <a:effectLst/>
                <a:latin typeface="Georgia" panose="02040502050405020303" pitchFamily="18" charset="0"/>
              </a:rPr>
              <a:t> a table </a:t>
            </a:r>
            <a:r>
              <a:rPr kumimoji="0" lang="es-ES" altLang="es-ES" sz="3600" b="0" i="0" u="none" strike="noStrike" cap="none" normalizeH="0" baseline="0" dirty="0" err="1">
                <a:ln>
                  <a:noFill/>
                </a:ln>
                <a:solidFill>
                  <a:srgbClr val="000000"/>
                </a:solidFill>
                <a:effectLst/>
                <a:latin typeface="Georgia" panose="02040502050405020303" pitchFamily="18" charset="0"/>
              </a:rPr>
              <a:t>of</a:t>
            </a:r>
            <a:r>
              <a:rPr kumimoji="0" lang="es-ES" altLang="es-ES" sz="3600" b="0" i="0" u="none" strike="noStrike" cap="none" normalizeH="0" baseline="0" dirty="0">
                <a:ln>
                  <a:noFill/>
                </a:ln>
                <a:solidFill>
                  <a:srgbClr val="000000"/>
                </a:solidFill>
                <a:effectLst/>
                <a:latin typeface="Georgia" panose="02040502050405020303" pitchFamily="18" charset="0"/>
              </a:rPr>
              <a:t> </a:t>
            </a:r>
            <a:r>
              <a:rPr kumimoji="0" lang="es-ES" altLang="es-ES" sz="3600" b="0" i="0" u="none" strike="noStrike" cap="none" normalizeH="0" baseline="0" dirty="0" err="1">
                <a:ln>
                  <a:noFill/>
                </a:ln>
                <a:solidFill>
                  <a:srgbClr val="000000"/>
                </a:solidFill>
                <a:effectLst/>
                <a:latin typeface="Georgia" panose="02040502050405020303" pitchFamily="18" charset="0"/>
              </a:rPr>
              <a:t>some</a:t>
            </a:r>
            <a:r>
              <a:rPr kumimoji="0" lang="es-ES" altLang="es-ES" sz="3600" b="0" i="0" u="none" strike="noStrike" cap="none" normalizeH="0" baseline="0" dirty="0">
                <a:ln>
                  <a:noFill/>
                </a:ln>
                <a:solidFill>
                  <a:srgbClr val="000000"/>
                </a:solidFill>
                <a:effectLst/>
                <a:latin typeface="Georgia" panose="02040502050405020303" pitchFamily="18" charset="0"/>
              </a:rPr>
              <a:t> </a:t>
            </a:r>
            <a:r>
              <a:rPr kumimoji="0" lang="es-ES" altLang="es-ES" sz="3600" b="0" i="0" u="none" strike="noStrike" cap="none" normalizeH="0" baseline="0" dirty="0" err="1">
                <a:ln>
                  <a:noFill/>
                </a:ln>
                <a:solidFill>
                  <a:srgbClr val="000000"/>
                </a:solidFill>
                <a:effectLst/>
                <a:latin typeface="Georgia" panose="02040502050405020303" pitchFamily="18" charset="0"/>
              </a:rPr>
              <a:t>possible</a:t>
            </a:r>
            <a:r>
              <a:rPr kumimoji="0" lang="es-ES" altLang="es-ES" sz="3600" b="0" i="0" u="none" strike="noStrike" cap="none" normalizeH="0" baseline="0" dirty="0">
                <a:ln>
                  <a:noFill/>
                </a:ln>
                <a:solidFill>
                  <a:srgbClr val="000000"/>
                </a:solidFill>
                <a:effectLst/>
                <a:latin typeface="Georgia" panose="02040502050405020303" pitchFamily="18" charset="0"/>
              </a:rPr>
              <a:t> </a:t>
            </a:r>
            <a:r>
              <a:rPr kumimoji="0" lang="es-ES" altLang="es-ES" sz="3600" b="0" i="0" u="none" strike="noStrike" cap="none" normalizeH="0" baseline="0" dirty="0" err="1">
                <a:ln>
                  <a:noFill/>
                </a:ln>
                <a:solidFill>
                  <a:srgbClr val="000000"/>
                </a:solidFill>
                <a:effectLst/>
                <a:latin typeface="Georgia" panose="02040502050405020303" pitchFamily="18" charset="0"/>
              </a:rPr>
              <a:t>conversions</a:t>
            </a:r>
            <a:r>
              <a:rPr kumimoji="0" lang="es-ES" altLang="es-ES" sz="3600" b="0" i="0" u="none" strike="noStrike" cap="none" normalizeH="0" baseline="0" dirty="0">
                <a:ln>
                  <a:noFill/>
                </a:ln>
                <a:solidFill>
                  <a:srgbClr val="000000"/>
                </a:solidFill>
                <a:effectLst/>
                <a:latin typeface="Georgia" panose="02040502050405020303" pitchFamily="18" charset="0"/>
              </a:rPr>
              <a:t>:</a:t>
            </a:r>
            <a:endParaRPr kumimoji="0" lang="es-ES" altLang="es-ES" sz="3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s-ES" altLang="es-ES" sz="1800" b="0" i="0" u="none" strike="noStrike" cap="none" normalizeH="0" baseline="0" dirty="0">
                <a:ln>
                  <a:noFill/>
                </a:ln>
                <a:solidFill>
                  <a:schemeClr val="tx1"/>
                </a:solidFill>
                <a:effectLst/>
                <a:latin typeface="Arial" panose="020B0604020202020204" pitchFamily="34" charset="0"/>
              </a:rPr>
            </a:br>
            <a:endParaRPr kumimoji="0" lang="es-ES" altLang="es-E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935927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10BD7FC-85CA-48D8-8277-8E1DB1803903}"/>
              </a:ext>
            </a:extLst>
          </p:cNvPr>
          <p:cNvSpPr>
            <a:spLocks noGrp="1"/>
          </p:cNvSpPr>
          <p:nvPr>
            <p:ph idx="1"/>
          </p:nvPr>
        </p:nvSpPr>
        <p:spPr>
          <a:xfrm>
            <a:off x="0" y="168812"/>
            <a:ext cx="12192000" cy="6689188"/>
          </a:xfrm>
        </p:spPr>
        <p:txBody>
          <a:bodyPr>
            <a:normAutofit fontScale="85000" lnSpcReduction="20000"/>
          </a:bodyPr>
          <a:lstStyle/>
          <a:p>
            <a:pPr marL="0" indent="0">
              <a:buNone/>
            </a:pPr>
            <a:r>
              <a:rPr lang="en-US" dirty="0"/>
              <a:t>Change the direct speech into reported speech. Choose the past simple of ‘ask’, ‘say’ or ‘tell’: </a:t>
            </a:r>
          </a:p>
          <a:p>
            <a:pPr marL="0" indent="0">
              <a:buNone/>
            </a:pPr>
            <a:endParaRPr lang="en-US" dirty="0"/>
          </a:p>
          <a:p>
            <a:r>
              <a:rPr lang="en-US" dirty="0"/>
              <a:t>1. “Come quickly!” She _________________________________________________</a:t>
            </a:r>
          </a:p>
          <a:p>
            <a:r>
              <a:rPr lang="en-US" dirty="0"/>
              <a:t>2. “Did you arrive before seven?” She ______________________________________________________________ </a:t>
            </a:r>
          </a:p>
          <a:p>
            <a:r>
              <a:rPr lang="en-US" dirty="0"/>
              <a:t>3. “How was your holiday?” She ______________________________________________________________ </a:t>
            </a:r>
          </a:p>
          <a:p>
            <a:r>
              <a:rPr lang="en-US" dirty="0"/>
              <a:t>4. “I would have visited the hospital, if I had known you were sick” She ______________________________________________________________</a:t>
            </a:r>
          </a:p>
          <a:p>
            <a:r>
              <a:rPr lang="en-US" dirty="0"/>
              <a:t> 5. “Don't touch!” She ______________________________________________</a:t>
            </a:r>
          </a:p>
          <a:p>
            <a:r>
              <a:rPr lang="en-US" dirty="0"/>
              <a:t>6. “Do you usually cook at home?” She ______________________________________________________________ </a:t>
            </a:r>
          </a:p>
          <a:p>
            <a:r>
              <a:rPr lang="en-US" dirty="0"/>
              <a:t>7. “They had never been to Scotland until last year” She ______________________________________________________________</a:t>
            </a:r>
          </a:p>
          <a:p>
            <a:r>
              <a:rPr lang="en-US" dirty="0"/>
              <a:t> 8. “Make sure you arrive early!” She ______________________________________________________________</a:t>
            </a:r>
          </a:p>
          <a:p>
            <a:r>
              <a:rPr lang="en-US" dirty="0"/>
              <a:t> 9. “I should have studied harder for the exam” She ______________________________________________________________</a:t>
            </a:r>
          </a:p>
          <a:p>
            <a:r>
              <a:rPr lang="en-US" dirty="0"/>
              <a:t> 10. “Would you mind telling me how to get to the art gallery, please?” She ______________________________________________________________ </a:t>
            </a:r>
            <a:endParaRPr lang="es-ES" dirty="0"/>
          </a:p>
        </p:txBody>
      </p:sp>
    </p:spTree>
    <p:extLst>
      <p:ext uri="{BB962C8B-B14F-4D97-AF65-F5344CB8AC3E}">
        <p14:creationId xmlns:p14="http://schemas.microsoft.com/office/powerpoint/2010/main" val="1172002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B14F9C4-7E23-4528-8C7A-913296802084}"/>
              </a:ext>
            </a:extLst>
          </p:cNvPr>
          <p:cNvSpPr>
            <a:spLocks noGrp="1"/>
          </p:cNvSpPr>
          <p:nvPr>
            <p:ph idx="1"/>
          </p:nvPr>
        </p:nvSpPr>
        <p:spPr>
          <a:xfrm>
            <a:off x="182880" y="154745"/>
            <a:ext cx="11873132" cy="6583680"/>
          </a:xfrm>
        </p:spPr>
        <p:txBody>
          <a:bodyPr>
            <a:normAutofit fontScale="85000" lnSpcReduction="20000"/>
          </a:bodyPr>
          <a:lstStyle/>
          <a:p>
            <a:r>
              <a:rPr lang="en-US" dirty="0"/>
              <a:t>11. “Please don’t forget my book” She ______________________________________________________________ </a:t>
            </a:r>
          </a:p>
          <a:p>
            <a:r>
              <a:rPr lang="en-US" dirty="0"/>
              <a:t>12. “Make sure you arrive at six!” She ______________________________________________________________ </a:t>
            </a:r>
          </a:p>
          <a:p>
            <a:r>
              <a:rPr lang="en-US" dirty="0"/>
              <a:t>13. “Remember to study hard!” She ______________________________________________________________ </a:t>
            </a:r>
          </a:p>
          <a:p>
            <a:r>
              <a:rPr lang="en-US" dirty="0"/>
              <a:t>14. “Where do you want to eat tonight?” She ______________________________________________________________ </a:t>
            </a:r>
          </a:p>
          <a:p>
            <a:r>
              <a:rPr lang="en-US" dirty="0"/>
              <a:t>15. “I usually drink coffee in the mornings” She ______________________________________________________________ </a:t>
            </a:r>
          </a:p>
          <a:p>
            <a:r>
              <a:rPr lang="en-US" dirty="0"/>
              <a:t>16. “Do you like studying English?” She ______________________________________________________________ </a:t>
            </a:r>
          </a:p>
          <a:p>
            <a:r>
              <a:rPr lang="en-US" dirty="0"/>
              <a:t>17. “I’ll come and help you on Saturday” She ______________________________________________________________ </a:t>
            </a:r>
          </a:p>
          <a:p>
            <a:r>
              <a:rPr lang="en-US" dirty="0"/>
              <a:t>18. “Please buy some bread on your way home” She ______________________________________________________________ </a:t>
            </a:r>
          </a:p>
          <a:p>
            <a:r>
              <a:rPr lang="en-US" dirty="0"/>
              <a:t>19. “Please give this to John” She ______________________________________________________________ </a:t>
            </a:r>
          </a:p>
          <a:p>
            <a:r>
              <a:rPr lang="en-US" dirty="0"/>
              <a:t>20. “Could you give me the glass on the table, please?” She ______________________________________________________________ </a:t>
            </a:r>
            <a:endParaRPr lang="es-ES" dirty="0"/>
          </a:p>
        </p:txBody>
      </p:sp>
    </p:spTree>
    <p:extLst>
      <p:ext uri="{BB962C8B-B14F-4D97-AF65-F5344CB8AC3E}">
        <p14:creationId xmlns:p14="http://schemas.microsoft.com/office/powerpoint/2010/main" val="28879570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B46696-0BF7-42A8-87F4-6236760F42B3}"/>
              </a:ext>
            </a:extLst>
          </p:cNvPr>
          <p:cNvSpPr>
            <a:spLocks noGrp="1"/>
          </p:cNvSpPr>
          <p:nvPr>
            <p:ph type="title"/>
          </p:nvPr>
        </p:nvSpPr>
        <p:spPr/>
        <p:txBody>
          <a:bodyPr/>
          <a:lstStyle/>
          <a:p>
            <a:r>
              <a:rPr lang="en-GB" dirty="0"/>
              <a:t>Exercises</a:t>
            </a:r>
            <a:endParaRPr lang="es-ES" dirty="0"/>
          </a:p>
        </p:txBody>
      </p:sp>
      <p:sp>
        <p:nvSpPr>
          <p:cNvPr id="3" name="Marcador de contenido 2">
            <a:extLst>
              <a:ext uri="{FF2B5EF4-FFF2-40B4-BE49-F238E27FC236}">
                <a16:creationId xmlns:a16="http://schemas.microsoft.com/office/drawing/2014/main" id="{3A7A80B3-7BEE-4076-A153-B6A8234D8FF3}"/>
              </a:ext>
            </a:extLst>
          </p:cNvPr>
          <p:cNvSpPr>
            <a:spLocks noGrp="1"/>
          </p:cNvSpPr>
          <p:nvPr>
            <p:ph idx="1"/>
          </p:nvPr>
        </p:nvSpPr>
        <p:spPr/>
        <p:txBody>
          <a:bodyPr/>
          <a:lstStyle/>
          <a:p>
            <a:r>
              <a:rPr lang="es-ES" dirty="0">
                <a:hlinkClick r:id="rId2"/>
              </a:rPr>
              <a:t>https://www.perfect-english-grammar.com/reported-speech-exercise-1.html</a:t>
            </a:r>
            <a:endParaRPr lang="es-ES" dirty="0"/>
          </a:p>
          <a:p>
            <a:endParaRPr lang="en-GB" dirty="0"/>
          </a:p>
          <a:p>
            <a:r>
              <a:rPr lang="es-ES" dirty="0">
                <a:hlinkClick r:id="rId3"/>
              </a:rPr>
              <a:t>https://www.perfect-english-grammar.com/reported-speech-exercise-2.html</a:t>
            </a:r>
            <a:endParaRPr lang="es-ES" dirty="0"/>
          </a:p>
          <a:p>
            <a:endParaRPr lang="en-GB" dirty="0"/>
          </a:p>
          <a:p>
            <a:r>
              <a:rPr lang="es-ES" dirty="0">
                <a:hlinkClick r:id="rId4"/>
              </a:rPr>
              <a:t>https://www.perfect-english-grammar.com/reported-speech-exercise-3.html</a:t>
            </a:r>
            <a:endParaRPr lang="es-ES" dirty="0"/>
          </a:p>
          <a:p>
            <a:endParaRPr lang="es-ES" dirty="0"/>
          </a:p>
        </p:txBody>
      </p:sp>
    </p:spTree>
    <p:extLst>
      <p:ext uri="{BB962C8B-B14F-4D97-AF65-F5344CB8AC3E}">
        <p14:creationId xmlns:p14="http://schemas.microsoft.com/office/powerpoint/2010/main" val="39508727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0C77C7-0386-47DB-ADE7-4CB698E4E382}"/>
              </a:ext>
            </a:extLst>
          </p:cNvPr>
          <p:cNvSpPr>
            <a:spLocks noGrp="1"/>
          </p:cNvSpPr>
          <p:nvPr>
            <p:ph type="title"/>
          </p:nvPr>
        </p:nvSpPr>
        <p:spPr/>
        <p:txBody>
          <a:bodyPr/>
          <a:lstStyle/>
          <a:p>
            <a:r>
              <a:rPr lang="en-GB" dirty="0"/>
              <a:t>Homework</a:t>
            </a:r>
            <a:endParaRPr lang="es-ES" dirty="0"/>
          </a:p>
        </p:txBody>
      </p:sp>
      <p:sp>
        <p:nvSpPr>
          <p:cNvPr id="3" name="Marcador de contenido 2">
            <a:extLst>
              <a:ext uri="{FF2B5EF4-FFF2-40B4-BE49-F238E27FC236}">
                <a16:creationId xmlns:a16="http://schemas.microsoft.com/office/drawing/2014/main" id="{D2FF046E-58F4-415F-B18C-1C43BBC8A676}"/>
              </a:ext>
            </a:extLst>
          </p:cNvPr>
          <p:cNvSpPr>
            <a:spLocks noGrp="1"/>
          </p:cNvSpPr>
          <p:nvPr>
            <p:ph idx="1"/>
          </p:nvPr>
        </p:nvSpPr>
        <p:spPr/>
        <p:txBody>
          <a:bodyPr/>
          <a:lstStyle/>
          <a:p>
            <a:r>
              <a:rPr lang="es-ES" dirty="0">
                <a:hlinkClick r:id="rId2"/>
              </a:rPr>
              <a:t>http://test-english.com/grammar-points/b1/reported-speech-indirect-speech/</a:t>
            </a:r>
            <a:endParaRPr lang="es-ES" dirty="0"/>
          </a:p>
          <a:p>
            <a:endParaRPr lang="en-GB" dirty="0"/>
          </a:p>
          <a:p>
            <a:endParaRPr lang="es-ES" dirty="0"/>
          </a:p>
        </p:txBody>
      </p:sp>
    </p:spTree>
    <p:extLst>
      <p:ext uri="{BB962C8B-B14F-4D97-AF65-F5344CB8AC3E}">
        <p14:creationId xmlns:p14="http://schemas.microsoft.com/office/powerpoint/2010/main" val="535641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B6CB5E2-DF0A-4C15-954F-D7FEA2A87BB4}"/>
              </a:ext>
            </a:extLst>
          </p:cNvPr>
          <p:cNvSpPr>
            <a:spLocks noGrp="1"/>
          </p:cNvSpPr>
          <p:nvPr>
            <p:ph idx="1"/>
          </p:nvPr>
        </p:nvSpPr>
        <p:spPr>
          <a:xfrm>
            <a:off x="464234" y="576775"/>
            <a:ext cx="10889566" cy="5600188"/>
          </a:xfrm>
        </p:spPr>
        <p:txBody>
          <a:bodyPr/>
          <a:lstStyle/>
          <a:p>
            <a:r>
              <a:rPr lang="en-US" b="1" dirty="0"/>
              <a:t>Here's how it works:</a:t>
            </a:r>
            <a:endParaRPr lang="en-US" dirty="0"/>
          </a:p>
          <a:p>
            <a:r>
              <a:rPr lang="en-US" dirty="0"/>
              <a:t>We use a 'reporting verb' like 'say' or 'tell'. If this verb is in the present tense, it's easy. We just put 'she says' and then the sentence:</a:t>
            </a:r>
          </a:p>
          <a:p>
            <a:pPr marL="0" indent="0">
              <a:buNone/>
            </a:pPr>
            <a:r>
              <a:rPr lang="en-US" dirty="0"/>
              <a:t>Direct speech: I like ice cream.</a:t>
            </a:r>
          </a:p>
          <a:p>
            <a:pPr marL="0" indent="0">
              <a:buNone/>
            </a:pPr>
            <a:r>
              <a:rPr lang="en-US" dirty="0"/>
              <a:t>Reported speech: She </a:t>
            </a:r>
            <a:r>
              <a:rPr lang="en-US" b="1" dirty="0"/>
              <a:t>says</a:t>
            </a:r>
            <a:r>
              <a:rPr lang="en-US" dirty="0"/>
              <a:t> (that) she </a:t>
            </a:r>
            <a:r>
              <a:rPr lang="en-US" b="1" dirty="0"/>
              <a:t>likes</a:t>
            </a:r>
            <a:r>
              <a:rPr lang="en-US" dirty="0"/>
              <a:t> ice cream.</a:t>
            </a:r>
          </a:p>
          <a:p>
            <a:r>
              <a:rPr lang="en-US" dirty="0"/>
              <a:t>We don't need to change the tense, though probably we do need to change the 'person' from 'I' to 'she', for example. We also may need to change words like 'my' and 'your'.</a:t>
            </a:r>
          </a:p>
          <a:p>
            <a:endParaRPr lang="es-ES" dirty="0"/>
          </a:p>
        </p:txBody>
      </p:sp>
    </p:spTree>
    <p:extLst>
      <p:ext uri="{BB962C8B-B14F-4D97-AF65-F5344CB8AC3E}">
        <p14:creationId xmlns:p14="http://schemas.microsoft.com/office/powerpoint/2010/main" val="3530243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71EFD82-D23F-4F83-97ED-1A8E8DCB7DEA}"/>
              </a:ext>
            </a:extLst>
          </p:cNvPr>
          <p:cNvSpPr>
            <a:spLocks noGrp="1"/>
          </p:cNvSpPr>
          <p:nvPr>
            <p:ph idx="1"/>
          </p:nvPr>
        </p:nvSpPr>
        <p:spPr>
          <a:xfrm>
            <a:off x="393895" y="239151"/>
            <a:ext cx="11465170" cy="6302326"/>
          </a:xfrm>
        </p:spPr>
        <p:txBody>
          <a:bodyPr/>
          <a:lstStyle/>
          <a:p>
            <a:r>
              <a:rPr lang="en-US" dirty="0"/>
              <a:t>But, if the reporting verb is in the past tense, then usually we change the tenses in the reported speech:</a:t>
            </a:r>
          </a:p>
          <a:p>
            <a:endParaRPr lang="en-US" dirty="0"/>
          </a:p>
          <a:p>
            <a:r>
              <a:rPr lang="en-US" dirty="0"/>
              <a:t>Direct speech: I like ice cream.</a:t>
            </a:r>
          </a:p>
          <a:p>
            <a:r>
              <a:rPr lang="en-US" dirty="0"/>
              <a:t>Reported speech: She said (that) she liked ice cream.</a:t>
            </a:r>
            <a:endParaRPr lang="es-ES" dirty="0"/>
          </a:p>
        </p:txBody>
      </p:sp>
    </p:spTree>
    <p:extLst>
      <p:ext uri="{BB962C8B-B14F-4D97-AF65-F5344CB8AC3E}">
        <p14:creationId xmlns:p14="http://schemas.microsoft.com/office/powerpoint/2010/main" val="1949207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a:extLst>
              <a:ext uri="{FF2B5EF4-FFF2-40B4-BE49-F238E27FC236}">
                <a16:creationId xmlns:a16="http://schemas.microsoft.com/office/drawing/2014/main" id="{57597526-2577-429F-98E4-545E41F1C850}"/>
              </a:ext>
            </a:extLst>
          </p:cNvPr>
          <p:cNvPicPr>
            <a:picLocks noGrp="1" noChangeAspect="1"/>
          </p:cNvPicPr>
          <p:nvPr>
            <p:ph idx="1"/>
          </p:nvPr>
        </p:nvPicPr>
        <p:blipFill>
          <a:blip r:embed="rId2"/>
          <a:stretch>
            <a:fillRect/>
          </a:stretch>
        </p:blipFill>
        <p:spPr>
          <a:xfrm>
            <a:off x="601866" y="450167"/>
            <a:ext cx="11501897" cy="5472331"/>
          </a:xfrm>
          <a:prstGeom prst="rect">
            <a:avLst/>
          </a:prstGeom>
        </p:spPr>
      </p:pic>
    </p:spTree>
    <p:extLst>
      <p:ext uri="{BB962C8B-B14F-4D97-AF65-F5344CB8AC3E}">
        <p14:creationId xmlns:p14="http://schemas.microsoft.com/office/powerpoint/2010/main" val="3369342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a:extLst>
              <a:ext uri="{FF2B5EF4-FFF2-40B4-BE49-F238E27FC236}">
                <a16:creationId xmlns:a16="http://schemas.microsoft.com/office/drawing/2014/main" id="{90CF76C9-9E88-49DD-B7E8-1D20A342ABD7}"/>
              </a:ext>
            </a:extLst>
          </p:cNvPr>
          <p:cNvPicPr>
            <a:picLocks noGrp="1" noChangeAspect="1"/>
          </p:cNvPicPr>
          <p:nvPr>
            <p:ph idx="1"/>
          </p:nvPr>
        </p:nvPicPr>
        <p:blipFill>
          <a:blip r:embed="rId2"/>
          <a:stretch>
            <a:fillRect/>
          </a:stretch>
        </p:blipFill>
        <p:spPr>
          <a:xfrm>
            <a:off x="546295" y="231486"/>
            <a:ext cx="11099410" cy="6626514"/>
          </a:xfrm>
          <a:prstGeom prst="rect">
            <a:avLst/>
          </a:prstGeom>
        </p:spPr>
      </p:pic>
    </p:spTree>
    <p:extLst>
      <p:ext uri="{BB962C8B-B14F-4D97-AF65-F5344CB8AC3E}">
        <p14:creationId xmlns:p14="http://schemas.microsoft.com/office/powerpoint/2010/main" val="1775673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7B236D0-E2C5-41D5-9273-C64F18C83F7B}"/>
              </a:ext>
            </a:extLst>
          </p:cNvPr>
          <p:cNvSpPr>
            <a:spLocks noGrp="1"/>
          </p:cNvSpPr>
          <p:nvPr>
            <p:ph idx="1"/>
          </p:nvPr>
        </p:nvSpPr>
        <p:spPr>
          <a:xfrm>
            <a:off x="196947" y="225082"/>
            <a:ext cx="11662117" cy="6372665"/>
          </a:xfrm>
        </p:spPr>
        <p:txBody>
          <a:bodyPr>
            <a:normAutofit fontScale="92500" lnSpcReduction="10000"/>
          </a:bodyPr>
          <a:lstStyle/>
          <a:p>
            <a:pPr marL="0" indent="0">
              <a:buNone/>
            </a:pPr>
            <a:r>
              <a:rPr lang="en-US" b="1" dirty="0"/>
              <a:t>Reported Questions</a:t>
            </a:r>
            <a:endParaRPr lang="en-US" dirty="0"/>
          </a:p>
          <a:p>
            <a:r>
              <a:rPr lang="en-US" dirty="0"/>
              <a:t>So now you have no problem with making reported speech from positive and negative sentences. But how about questions?</a:t>
            </a:r>
          </a:p>
          <a:p>
            <a:r>
              <a:rPr lang="en-US" dirty="0"/>
              <a:t>Direct speech: Where do you live?</a:t>
            </a:r>
          </a:p>
          <a:p>
            <a:pPr marL="0" indent="0">
              <a:buNone/>
            </a:pPr>
            <a:r>
              <a:rPr lang="en-US" dirty="0"/>
              <a:t>How can we make the reported speech here?</a:t>
            </a:r>
            <a:br>
              <a:rPr lang="en-US" dirty="0"/>
            </a:br>
            <a:br>
              <a:rPr lang="en-US" dirty="0"/>
            </a:br>
            <a:r>
              <a:rPr lang="en-US" dirty="0"/>
              <a:t>In fact, it's not so different from reported statements. The tense changes are the same, and we keep the question word. The very important thing though is that, once we tell the question to someone else, it isn't a question any more. So we need to change the grammar to a normal positive sentence. A bit confusing? Maybe this example will help: Direct speech: Where do you live?</a:t>
            </a:r>
          </a:p>
          <a:p>
            <a:r>
              <a:rPr lang="en-US" dirty="0"/>
              <a:t>Reported speech: She asked me where I lived.</a:t>
            </a:r>
          </a:p>
          <a:p>
            <a:r>
              <a:rPr lang="en-US" dirty="0"/>
              <a:t>The direct question is in the present simple tense. We make a present simple question with 'do' or 'does' so I need to take that away. Then I need to change the verb to the past simple.</a:t>
            </a:r>
            <a:br>
              <a:rPr lang="en-US" dirty="0"/>
            </a:br>
            <a:endParaRPr lang="es-ES" dirty="0"/>
          </a:p>
        </p:txBody>
      </p:sp>
    </p:spTree>
    <p:extLst>
      <p:ext uri="{BB962C8B-B14F-4D97-AF65-F5344CB8AC3E}">
        <p14:creationId xmlns:p14="http://schemas.microsoft.com/office/powerpoint/2010/main" val="3463404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B01B9B5-E7E0-42AB-B542-EFCD8F7DD515}"/>
              </a:ext>
            </a:extLst>
          </p:cNvPr>
          <p:cNvSpPr>
            <a:spLocks noGrp="1"/>
          </p:cNvSpPr>
          <p:nvPr>
            <p:ph idx="1"/>
          </p:nvPr>
        </p:nvSpPr>
        <p:spPr>
          <a:xfrm>
            <a:off x="309489" y="154744"/>
            <a:ext cx="11577711" cy="6527409"/>
          </a:xfrm>
        </p:spPr>
        <p:txBody>
          <a:bodyPr/>
          <a:lstStyle/>
          <a:p>
            <a:r>
              <a:rPr lang="en-US" dirty="0"/>
              <a:t>Another example:</a:t>
            </a:r>
          </a:p>
          <a:p>
            <a:pPr marL="0" indent="0">
              <a:buNone/>
            </a:pPr>
            <a:r>
              <a:rPr lang="en-US" dirty="0"/>
              <a:t>Direct speech: Where is Julie?</a:t>
            </a:r>
          </a:p>
          <a:p>
            <a:pPr marL="0" indent="0">
              <a:buNone/>
            </a:pPr>
            <a:r>
              <a:rPr lang="en-US" dirty="0"/>
              <a:t>Reported speech: She asked me where Julie was.</a:t>
            </a:r>
          </a:p>
          <a:p>
            <a:r>
              <a:rPr lang="en-US" dirty="0"/>
              <a:t>The direct question is the present simple of 'be'. We make the question form of the present simple of be by inverting (changing the position of)the subject and verb. So, we need to change them back before putting the verb into the past simple.</a:t>
            </a:r>
            <a:endParaRPr lang="es-ES" dirty="0"/>
          </a:p>
        </p:txBody>
      </p:sp>
    </p:spTree>
    <p:extLst>
      <p:ext uri="{BB962C8B-B14F-4D97-AF65-F5344CB8AC3E}">
        <p14:creationId xmlns:p14="http://schemas.microsoft.com/office/powerpoint/2010/main" val="1398825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F8E8527-C835-4612-9BEB-C63DA4684355}"/>
              </a:ext>
            </a:extLst>
          </p:cNvPr>
          <p:cNvSpPr>
            <a:spLocks noGrp="1"/>
          </p:cNvSpPr>
          <p:nvPr>
            <p:ph idx="1"/>
          </p:nvPr>
        </p:nvSpPr>
        <p:spPr>
          <a:xfrm>
            <a:off x="154745" y="0"/>
            <a:ext cx="11844997" cy="6738425"/>
          </a:xfrm>
        </p:spPr>
        <p:txBody>
          <a:bodyPr/>
          <a:lstStyle/>
          <a:p>
            <a:endParaRPr lang="en-US" dirty="0"/>
          </a:p>
          <a:p>
            <a:endParaRPr lang="en-US" dirty="0"/>
          </a:p>
          <a:p>
            <a:r>
              <a:rPr lang="en-US" dirty="0"/>
              <a:t>So much for '</a:t>
            </a:r>
            <a:r>
              <a:rPr lang="en-US" dirty="0" err="1"/>
              <a:t>wh</a:t>
            </a:r>
            <a:r>
              <a:rPr lang="en-US" dirty="0"/>
              <a:t>' questions. But, what if you need to report a 'yes / no' question? We don't have any question words to help us. Instead, we use </a:t>
            </a:r>
            <a:r>
              <a:rPr lang="en-US" b="1" dirty="0"/>
              <a:t>'if’</a:t>
            </a:r>
            <a:r>
              <a:rPr lang="en-US" dirty="0"/>
              <a:t>:</a:t>
            </a:r>
          </a:p>
          <a:p>
            <a:r>
              <a:rPr lang="en-US" dirty="0"/>
              <a:t>Direct speech: Do you like chocolate?</a:t>
            </a:r>
          </a:p>
          <a:p>
            <a:r>
              <a:rPr lang="en-US" dirty="0"/>
              <a:t>Reported speech: She asked me </a:t>
            </a:r>
            <a:r>
              <a:rPr lang="en-US" b="1" dirty="0"/>
              <a:t>if</a:t>
            </a:r>
            <a:r>
              <a:rPr lang="en-US" dirty="0"/>
              <a:t> I liked chocolate.</a:t>
            </a:r>
          </a:p>
          <a:p>
            <a:endParaRPr lang="en-US" dirty="0"/>
          </a:p>
          <a:p>
            <a:endParaRPr lang="en-US" dirty="0"/>
          </a:p>
          <a:p>
            <a:endParaRPr lang="es-ES" dirty="0"/>
          </a:p>
        </p:txBody>
      </p:sp>
      <p:graphicFrame>
        <p:nvGraphicFramePr>
          <p:cNvPr id="4" name="Tabla 3">
            <a:extLst>
              <a:ext uri="{FF2B5EF4-FFF2-40B4-BE49-F238E27FC236}">
                <a16:creationId xmlns:a16="http://schemas.microsoft.com/office/drawing/2014/main" id="{1CC14B65-67A2-4CF2-98EB-4B13E22ACA47}"/>
              </a:ext>
            </a:extLst>
          </p:cNvPr>
          <p:cNvGraphicFramePr>
            <a:graphicFrameLocks noGrp="1"/>
          </p:cNvGraphicFramePr>
          <p:nvPr>
            <p:extLst>
              <p:ext uri="{D42A27DB-BD31-4B8C-83A1-F6EECF244321}">
                <p14:modId xmlns:p14="http://schemas.microsoft.com/office/powerpoint/2010/main" val="771524099"/>
              </p:ext>
            </p:extLst>
          </p:nvPr>
        </p:nvGraphicFramePr>
        <p:xfrm>
          <a:off x="548640" y="3429000"/>
          <a:ext cx="10819228" cy="2586490"/>
        </p:xfrm>
        <a:graphic>
          <a:graphicData uri="http://schemas.openxmlformats.org/drawingml/2006/table">
            <a:tbl>
              <a:tblPr/>
              <a:tblGrid>
                <a:gridCol w="5409614">
                  <a:extLst>
                    <a:ext uri="{9D8B030D-6E8A-4147-A177-3AD203B41FA5}">
                      <a16:colId xmlns:a16="http://schemas.microsoft.com/office/drawing/2014/main" val="3106714986"/>
                    </a:ext>
                  </a:extLst>
                </a:gridCol>
                <a:gridCol w="5409614">
                  <a:extLst>
                    <a:ext uri="{9D8B030D-6E8A-4147-A177-3AD203B41FA5}">
                      <a16:colId xmlns:a16="http://schemas.microsoft.com/office/drawing/2014/main" val="2175694904"/>
                    </a:ext>
                  </a:extLst>
                </a:gridCol>
              </a:tblGrid>
              <a:tr h="545412">
                <a:tc>
                  <a:txBody>
                    <a:bodyPr/>
                    <a:lstStyle/>
                    <a:p>
                      <a:r>
                        <a:rPr lang="es-ES" b="1">
                          <a:solidFill>
                            <a:srgbClr val="FF6600"/>
                          </a:solidFill>
                          <a:effectLst/>
                        </a:rPr>
                        <a:t>Direct Question</a:t>
                      </a:r>
                      <a:endParaRPr lang="es-ES"/>
                    </a:p>
                  </a:txBody>
                  <a:tcPr marL="47625" marR="47625" marT="47625" marB="47625" anchor="ctr">
                    <a:lnL>
                      <a:noFill/>
                    </a:lnL>
                    <a:lnR>
                      <a:noFill/>
                    </a:lnR>
                    <a:lnT>
                      <a:noFill/>
                    </a:lnT>
                    <a:lnB>
                      <a:noFill/>
                    </a:lnB>
                  </a:tcPr>
                </a:tc>
                <a:tc>
                  <a:txBody>
                    <a:bodyPr/>
                    <a:lstStyle/>
                    <a:p>
                      <a:r>
                        <a:rPr lang="es-ES" b="1">
                          <a:solidFill>
                            <a:srgbClr val="FF6600"/>
                          </a:solidFill>
                          <a:effectLst/>
                        </a:rPr>
                        <a:t>Reported Question</a:t>
                      </a:r>
                      <a:endParaRPr lang="es-ES"/>
                    </a:p>
                  </a:txBody>
                  <a:tcPr marL="47625" marR="47625" marT="47625" marB="47625" anchor="ctr">
                    <a:lnL>
                      <a:noFill/>
                    </a:lnL>
                    <a:lnR>
                      <a:noFill/>
                    </a:lnR>
                    <a:lnT>
                      <a:noFill/>
                    </a:lnT>
                    <a:lnB>
                      <a:noFill/>
                    </a:lnB>
                  </a:tcPr>
                </a:tc>
                <a:extLst>
                  <a:ext uri="{0D108BD9-81ED-4DB2-BD59-A6C34878D82A}">
                    <a16:rowId xmlns:a16="http://schemas.microsoft.com/office/drawing/2014/main" val="2999705591"/>
                  </a:ext>
                </a:extLst>
              </a:tr>
              <a:tr h="545412">
                <a:tc>
                  <a:txBody>
                    <a:bodyPr/>
                    <a:lstStyle/>
                    <a:p>
                      <a:r>
                        <a:rPr lang="es-ES"/>
                        <a:t>Do you love me?</a:t>
                      </a:r>
                    </a:p>
                  </a:txBody>
                  <a:tcPr marL="47625" marR="47625" marT="47625" marB="47625" anchor="ctr">
                    <a:lnL>
                      <a:noFill/>
                    </a:lnL>
                    <a:lnR>
                      <a:noFill/>
                    </a:lnR>
                    <a:lnT>
                      <a:noFill/>
                    </a:lnT>
                    <a:lnB>
                      <a:noFill/>
                    </a:lnB>
                  </a:tcPr>
                </a:tc>
                <a:tc>
                  <a:txBody>
                    <a:bodyPr/>
                    <a:lstStyle/>
                    <a:p>
                      <a:r>
                        <a:rPr lang="en-US"/>
                        <a:t>He asked me if I loved him.</a:t>
                      </a:r>
                    </a:p>
                  </a:txBody>
                  <a:tcPr marL="47625" marR="47625" marT="47625" marB="47625" anchor="ctr">
                    <a:lnL>
                      <a:noFill/>
                    </a:lnL>
                    <a:lnR>
                      <a:noFill/>
                    </a:lnR>
                    <a:lnT>
                      <a:noFill/>
                    </a:lnT>
                    <a:lnB>
                      <a:noFill/>
                    </a:lnB>
                  </a:tcPr>
                </a:tc>
                <a:extLst>
                  <a:ext uri="{0D108BD9-81ED-4DB2-BD59-A6C34878D82A}">
                    <a16:rowId xmlns:a16="http://schemas.microsoft.com/office/drawing/2014/main" val="9752525"/>
                  </a:ext>
                </a:extLst>
              </a:tr>
              <a:tr h="545412">
                <a:tc>
                  <a:txBody>
                    <a:bodyPr/>
                    <a:lstStyle/>
                    <a:p>
                      <a:r>
                        <a:rPr lang="en-US"/>
                        <a:t>Have you ever been to Mexico?</a:t>
                      </a:r>
                    </a:p>
                  </a:txBody>
                  <a:tcPr marL="47625" marR="47625" marT="47625" marB="47625" anchor="ctr">
                    <a:lnL>
                      <a:noFill/>
                    </a:lnL>
                    <a:lnR>
                      <a:noFill/>
                    </a:lnR>
                    <a:lnT>
                      <a:noFill/>
                    </a:lnT>
                    <a:lnB>
                      <a:noFill/>
                    </a:lnB>
                  </a:tcPr>
                </a:tc>
                <a:tc>
                  <a:txBody>
                    <a:bodyPr/>
                    <a:lstStyle/>
                    <a:p>
                      <a:r>
                        <a:rPr lang="en-US"/>
                        <a:t>She asked me if I had ever been to Mexico.</a:t>
                      </a:r>
                    </a:p>
                  </a:txBody>
                  <a:tcPr marL="47625" marR="47625" marT="47625" marB="47625" anchor="ctr">
                    <a:lnL>
                      <a:noFill/>
                    </a:lnL>
                    <a:lnR>
                      <a:noFill/>
                    </a:lnR>
                    <a:lnT>
                      <a:noFill/>
                    </a:lnT>
                    <a:lnB>
                      <a:noFill/>
                    </a:lnB>
                  </a:tcPr>
                </a:tc>
                <a:extLst>
                  <a:ext uri="{0D108BD9-81ED-4DB2-BD59-A6C34878D82A}">
                    <a16:rowId xmlns:a16="http://schemas.microsoft.com/office/drawing/2014/main" val="2787116060"/>
                  </a:ext>
                </a:extLst>
              </a:tr>
              <a:tr h="950254">
                <a:tc>
                  <a:txBody>
                    <a:bodyPr/>
                    <a:lstStyle/>
                    <a:p>
                      <a:r>
                        <a:rPr lang="es-ES"/>
                        <a:t>Are you living here?</a:t>
                      </a:r>
                      <a:br>
                        <a:rPr lang="es-ES"/>
                      </a:br>
                      <a:endParaRPr lang="es-ES"/>
                    </a:p>
                  </a:txBody>
                  <a:tcPr marL="47625" marR="47625" marT="47625" marB="47625" anchor="ctr">
                    <a:lnL>
                      <a:noFill/>
                    </a:lnL>
                    <a:lnR>
                      <a:noFill/>
                    </a:lnR>
                    <a:lnT>
                      <a:noFill/>
                    </a:lnT>
                    <a:lnB>
                      <a:noFill/>
                    </a:lnB>
                  </a:tcPr>
                </a:tc>
                <a:tc>
                  <a:txBody>
                    <a:bodyPr/>
                    <a:lstStyle/>
                    <a:p>
                      <a:r>
                        <a:rPr lang="en-US" dirty="0"/>
                        <a:t>She asked me if I was living here.</a:t>
                      </a:r>
                    </a:p>
                  </a:txBody>
                  <a:tcPr marL="47625" marR="47625" marT="47625" marB="47625" anchor="ctr">
                    <a:lnL>
                      <a:noFill/>
                    </a:lnL>
                    <a:lnR>
                      <a:noFill/>
                    </a:lnR>
                    <a:lnT>
                      <a:noFill/>
                    </a:lnT>
                    <a:lnB>
                      <a:noFill/>
                    </a:lnB>
                  </a:tcPr>
                </a:tc>
                <a:extLst>
                  <a:ext uri="{0D108BD9-81ED-4DB2-BD59-A6C34878D82A}">
                    <a16:rowId xmlns:a16="http://schemas.microsoft.com/office/drawing/2014/main" val="35595122"/>
                  </a:ext>
                </a:extLst>
              </a:tr>
            </a:tbl>
          </a:graphicData>
        </a:graphic>
      </p:graphicFrame>
    </p:spTree>
    <p:extLst>
      <p:ext uri="{BB962C8B-B14F-4D97-AF65-F5344CB8AC3E}">
        <p14:creationId xmlns:p14="http://schemas.microsoft.com/office/powerpoint/2010/main" val="10955603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7440F2F-F0AA-4D1D-8AC0-F2ABF296ABDA}"/>
              </a:ext>
            </a:extLst>
          </p:cNvPr>
          <p:cNvSpPr>
            <a:spLocks noGrp="1"/>
          </p:cNvSpPr>
          <p:nvPr>
            <p:ph idx="1"/>
          </p:nvPr>
        </p:nvSpPr>
        <p:spPr>
          <a:xfrm>
            <a:off x="309489" y="225082"/>
            <a:ext cx="11563643" cy="6443003"/>
          </a:xfrm>
        </p:spPr>
        <p:txBody>
          <a:bodyPr/>
          <a:lstStyle/>
          <a:p>
            <a:r>
              <a:rPr lang="en-US" b="1" dirty="0"/>
              <a:t>Reported Requests</a:t>
            </a:r>
            <a:endParaRPr lang="en-US" dirty="0"/>
          </a:p>
          <a:p>
            <a:r>
              <a:rPr lang="en-US" dirty="0"/>
              <a:t>There's more! What if someone asks you to do something (in a polite way)? For example:</a:t>
            </a:r>
          </a:p>
          <a:p>
            <a:r>
              <a:rPr lang="en-US" dirty="0"/>
              <a:t>Direct speech: Close the window, please</a:t>
            </a:r>
          </a:p>
          <a:p>
            <a:r>
              <a:rPr lang="en-US" dirty="0"/>
              <a:t>Or: Could you close the window please?</a:t>
            </a:r>
          </a:p>
          <a:p>
            <a:r>
              <a:rPr lang="en-US" dirty="0"/>
              <a:t>Or: Would you mind closing the window please?</a:t>
            </a:r>
          </a:p>
          <a:p>
            <a:r>
              <a:rPr lang="en-US" dirty="0"/>
              <a:t>All of these requests mean the same thing, so we don't need to report every word when we tell another person about it. We simply use </a:t>
            </a:r>
            <a:r>
              <a:rPr lang="en-US" b="1" dirty="0"/>
              <a:t>'ask me + to + infinitive'</a:t>
            </a:r>
            <a:r>
              <a:rPr lang="en-US" dirty="0"/>
              <a:t>:</a:t>
            </a:r>
          </a:p>
          <a:p>
            <a:r>
              <a:rPr lang="en-US" dirty="0"/>
              <a:t>Reported speech: She asked me to close the window.</a:t>
            </a:r>
          </a:p>
          <a:p>
            <a:endParaRPr lang="es-ES" dirty="0"/>
          </a:p>
        </p:txBody>
      </p:sp>
    </p:spTree>
    <p:extLst>
      <p:ext uri="{BB962C8B-B14F-4D97-AF65-F5344CB8AC3E}">
        <p14:creationId xmlns:p14="http://schemas.microsoft.com/office/powerpoint/2010/main" val="48908963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TotalTime>
  <Words>898</Words>
  <Application>Microsoft Office PowerPoint</Application>
  <PresentationFormat>Panorámica</PresentationFormat>
  <Paragraphs>100</Paragraphs>
  <Slides>15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15</vt:i4>
      </vt:variant>
    </vt:vector>
  </HeadingPairs>
  <TitlesOfParts>
    <vt:vector size="20" baseType="lpstr">
      <vt:lpstr>Arial</vt:lpstr>
      <vt:lpstr>Calibri</vt:lpstr>
      <vt:lpstr>Calibri Light</vt:lpstr>
      <vt:lpstr>Georgia</vt:lpstr>
      <vt:lpstr>Tema de Office</vt:lpstr>
      <vt:lpstr>Reported speech</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Exercises</vt:lpstr>
      <vt:lpstr>Homework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Reported speech</dc:title>
  <dc:creator>Robert Andras</dc:creator>
  <cp:lastModifiedBy>Robert Andras</cp:lastModifiedBy>
  <cp:revision>6</cp:revision>
  <dcterms:created xsi:type="dcterms:W3CDTF">2020-04-05T12:50:03Z</dcterms:created>
  <dcterms:modified xsi:type="dcterms:W3CDTF">2020-04-05T14:54:51Z</dcterms:modified>
</cp:coreProperties>
</file>