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61" r:id="rId5"/>
    <p:sldId id="259" r:id="rId6"/>
    <p:sldId id="260" r:id="rId7"/>
    <p:sldId id="269" r:id="rId8"/>
    <p:sldId id="276" r:id="rId9"/>
    <p:sldId id="277" r:id="rId10"/>
    <p:sldId id="278" r:id="rId11"/>
    <p:sldId id="263" r:id="rId12"/>
    <p:sldId id="270" r:id="rId13"/>
    <p:sldId id="272" r:id="rId14"/>
    <p:sldId id="279" r:id="rId15"/>
    <p:sldId id="274" r:id="rId16"/>
    <p:sldId id="271" r:id="rId17"/>
    <p:sldId id="273" r:id="rId18"/>
    <p:sldId id="275" r:id="rId19"/>
    <p:sldId id="266" r:id="rId20"/>
    <p:sldId id="267" r:id="rId21"/>
    <p:sldId id="268" r:id="rId2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89F5D-70AE-47DA-AF55-6E27E668E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0BFFF4-A0A1-4C8F-8FA2-773AAD749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083C00-C6FC-4A5C-AFEA-AD75D465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9172CF-796B-4969-AEB7-B2CBED6D0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59C385-D54B-4DCB-A540-ED68466B2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021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440B85-8C9A-4917-AD37-3FD06ED7B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EE93D3-EE3E-437F-8611-56453D23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A92894-DFD7-40DF-97DC-D12083A5D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B3074C-56A9-4881-9643-60BE51CDA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C0B80A-AAA1-4E3E-BBBF-CC654DA7C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6825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2C18957-2E57-4EF4-99B1-C9405C0171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E322F1-2005-4290-81A9-1A92DF26C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7D5294-4B6C-450B-AD93-3572027E9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519B7A-9510-4AAC-99A7-D35B17760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56927C-E61A-49BB-AD89-8C0CB95B6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93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A22493-6F83-4F54-BAA9-6812864A7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E950E9-F969-460E-A490-B0684A4B5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2516EB-BA2E-40DE-859B-780BC1FB2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4DA366-F1A6-4E9C-A2DB-5A73F0953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386C91-49DA-4598-AB1B-F1797CD67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060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8CF2D4-EDE5-45C5-AD8E-9C2642109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FEBAD8-5310-4D23-88DB-55F870972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817584-D4AA-4063-9791-9C36B9086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C85765-0B69-4AA2-BA35-A579A9A74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F0604C-4725-45DC-8A06-0C4CE0999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199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F15E1B-7D7F-4DF3-9DDD-7CE4A5DE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F970CB-0ECE-4135-A465-5D45D61859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D3A298-594E-4791-80BE-6316504D8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F015FC-0ADF-4726-A729-7A0EE24B8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AF3FE5B-5106-4F7C-BEAF-A51ED9E38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54E37ED-EBFA-4959-8AB7-32B346992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588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EDF99-CAA0-42A4-B66E-5C509A99D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B39DEA-5DD2-454C-9DBD-C182C45F4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B30336-B217-4928-BDC2-08BCB2817D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8B91F59-AC0F-494B-A821-F77F13469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444B3CB-9DFF-4863-8C50-1391C03B47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D589E8A-9E44-410F-83F2-681A99AB5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F808D3D-8FE2-47EE-B0E5-9409740BA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79C5481-C980-41B5-87B5-5019CC46E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018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A709DE-E85D-4E95-87D8-C36622042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086FA16-D5BE-4314-8610-628DB6F48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E4E5B8F-42E4-4DF9-A74B-DE6B3950F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645D73D-1218-4E2A-B20B-1F310C78A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520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B859401-2D3F-4C5E-84BC-2D5623687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A4E8985-C85A-4F16-A489-520EBECCC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61D30B2-6541-4C7D-A471-17990909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3038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AEB9AB-1B5B-4012-9293-819387023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A39E55-7063-4220-AC10-60FBF7AA2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92CB2C-7E93-4BDD-9986-6A3310A4A9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FB7087-2CC0-4585-AAAF-A92D10A78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3B9B9-8C15-41F6-B44D-B8404176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982FA75-CE88-4BE7-8D06-19352D99F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760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9C3DA4-A64D-44DB-80F2-18D0D194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BDC20E6-7870-4E05-BB6D-3F28929DCA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974E52-647B-425F-9069-00EA7D51A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C6D3A4-4EB0-4443-8E0D-3F09F920E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FB0D9A2-01CE-42CC-9C20-0FA7A963C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CD5060-28E1-47B2-A1B5-A0258353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610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B2438A2-95A4-452B-86D1-B1F257720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B0B6C7-7175-41D1-B098-B824F48E0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F7F299-894F-4368-AEC9-2B20E92E4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11282-AADC-4D4B-BFCA-E6E73E3FCD44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639955-D1CC-426F-B579-1BB0DB853C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3B471C-A3A1-4FD8-9CA3-37E545506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75294-5A30-4E1B-94D5-0878B4244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3353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gamegal.com/word-generator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0D748-FB5E-4E6B-A093-F751C9C3A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game</a:t>
            </a:r>
            <a:r>
              <a:rPr lang="es-ES" dirty="0"/>
              <a:t> gal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73CEC8-8287-432D-BD80-75264187B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hlinkClick r:id="rId2"/>
              </a:rPr>
              <a:t>https://www.thegamegal.com/word-generator/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694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9BF407E-849C-402F-A425-16A88DD40C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4021" y="212064"/>
            <a:ext cx="7088957" cy="6433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883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D20EBEC-181D-47CC-B1EA-2B50F39F6E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9809" y="406759"/>
            <a:ext cx="5514536" cy="614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453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5C9A1B0F-9DAB-46D0-AD1F-4F9A1536D0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2868" y="238479"/>
            <a:ext cx="5852159" cy="6368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956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D6BA08DB-F25C-4E07-9ED5-63642BDE46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3379" y="344133"/>
            <a:ext cx="8806375" cy="5948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07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0A6F285D-03D5-4436-AC84-D2681D7D87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030" y="703385"/>
            <a:ext cx="11075469" cy="499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133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BBE1F1-8D9F-4995-B835-BB6456836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Homework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F88C04-A41E-4769-BBB1-58F5A6D8A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B07594A4-F337-45CF-9B95-C52EF361FEE8}"/>
              </a:ext>
            </a:extLst>
          </p:cNvPr>
          <p:cNvSpPr/>
          <p:nvPr/>
        </p:nvSpPr>
        <p:spPr>
          <a:xfrm>
            <a:off x="4586068" y="2233245"/>
            <a:ext cx="3066757" cy="32109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1365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CE78C33-9B6F-4B6A-9F47-34388C2827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5575" y="246323"/>
            <a:ext cx="7329268" cy="625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255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734EC87F-ED9A-4384-8264-3809C8BBC2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5243" y="163281"/>
            <a:ext cx="7230794" cy="64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687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9FF981F0-69D4-4FDF-BAA5-36FBE18549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8123" y="167845"/>
            <a:ext cx="7061982" cy="658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080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7A259-11A4-4F11-9F0C-771F3D13C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ES" dirty="0"/>
            </a:br>
            <a:endParaRPr lang="es-E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C17FFE38-4C4E-4830-9604-74BE1F0DA0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24278" y="365125"/>
            <a:ext cx="6146995" cy="635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497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B6258-38DB-4588-9241-C9EF8E0E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22920" cy="3362813"/>
          </a:xfrm>
        </p:spPr>
        <p:txBody>
          <a:bodyPr/>
          <a:lstStyle/>
          <a:p>
            <a:r>
              <a:rPr lang="es-ES" b="1" dirty="0" err="1"/>
              <a:t>Brain</a:t>
            </a:r>
            <a:r>
              <a:rPr lang="es-ES" b="1" dirty="0"/>
              <a:t> </a:t>
            </a:r>
            <a:r>
              <a:rPr lang="es-ES" b="1" dirty="0" err="1"/>
              <a:t>teasers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9859462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5B94247-D505-4980-BE29-6B9AA033C2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3717" y="281143"/>
            <a:ext cx="5528603" cy="6435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059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479A4A10-998F-4395-9B94-2B67F4DEB1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3237" y="169399"/>
            <a:ext cx="9045526" cy="6519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77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896222-CE6B-4C95-976D-96ECBCCFB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422" y="182880"/>
            <a:ext cx="11676184" cy="655554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ES" sz="4000" dirty="0"/>
              <a:t>1.</a:t>
            </a:r>
            <a:r>
              <a:rPr lang="en-US" sz="4000" dirty="0"/>
              <a:t> A boy is walking down the road with a doctor. While the boy is the doctor’s son, the doctor is not the boy’s father. Then who is the doctor?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51650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41DC2E-0569-4B72-A0D5-93C44105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96948"/>
            <a:ext cx="11802794" cy="648520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400" dirty="0">
                <a:solidFill>
                  <a:schemeClr val="accent5">
                    <a:lumMod val="75000"/>
                  </a:schemeClr>
                </a:solidFill>
              </a:rPr>
              <a:t>2.I am the beginning of sorrow and the end of sickness. You cannot express happiness without me yet I am in the midst of crosses. I am always in risk yet never in danger. You may find me in the sun, but I am never out of darkness.</a:t>
            </a:r>
            <a:endParaRPr lang="es-ES" sz="4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191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477280-808C-43DA-88FB-66A91C7C5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86" y="140677"/>
            <a:ext cx="11732456" cy="64992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sz="4000" b="1" dirty="0">
                <a:solidFill>
                  <a:srgbClr val="C00000"/>
                </a:solidFill>
              </a:rPr>
              <a:t>3.</a:t>
            </a:r>
            <a:r>
              <a:rPr lang="en-US" sz="4000" b="1" dirty="0">
                <a:solidFill>
                  <a:srgbClr val="C00000"/>
                </a:solidFill>
              </a:rPr>
              <a:t> A man wanted to encrypt his password but he needed to do it in a way so that he could remember it. He had to use seven characters consisting of letters and numbers only (no symbols like ! or &lt;). In order to remember it, he wrote down “You force heaven to be empty.” What is his password?</a:t>
            </a:r>
            <a:endParaRPr lang="es-E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550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46E5E2-520D-4044-A177-5875C397B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154744"/>
            <a:ext cx="11493305" cy="64148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>
                <a:solidFill>
                  <a:srgbClr val="00B050"/>
                </a:solidFill>
              </a:rPr>
              <a:t>4.Arnold Schwarzenegger has a long one. Michael J. Fox has a short one. Madonna does not use hers. Bill Clinton always uses his. The Pope never uses his. What is it?</a:t>
            </a:r>
            <a:endParaRPr lang="es-ES" sz="4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168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C85667-B4BA-4716-8CEB-9138C1E3F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Gerund</a:t>
            </a:r>
            <a:r>
              <a:rPr lang="es-ES" dirty="0"/>
              <a:t> and </a:t>
            </a:r>
            <a:r>
              <a:rPr lang="es-ES" dirty="0" err="1"/>
              <a:t>infinitive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52185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FFC1AE8-8658-4A6A-B1AE-A97B606080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9665" y="351693"/>
            <a:ext cx="10404827" cy="600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039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99060C-7615-42B9-88AC-911980743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85" y="239150"/>
            <a:ext cx="11563643" cy="6344529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66984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215</Words>
  <Application>Microsoft Office PowerPoint</Application>
  <PresentationFormat>Panorámica</PresentationFormat>
  <Paragraphs>10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Tema de Office</vt:lpstr>
      <vt:lpstr>The game gal</vt:lpstr>
      <vt:lpstr>Brain teasers</vt:lpstr>
      <vt:lpstr>Presentación de PowerPoint</vt:lpstr>
      <vt:lpstr>Presentación de PowerPoint</vt:lpstr>
      <vt:lpstr>Presentación de PowerPoint</vt:lpstr>
      <vt:lpstr>Presentación de PowerPoint</vt:lpstr>
      <vt:lpstr>Gerund and infinitive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Homework</vt:lpstr>
      <vt:lpstr>Presentación de PowerPoint</vt:lpstr>
      <vt:lpstr>Presentación de PowerPoint</vt:lpstr>
      <vt:lpstr>Presentación de PowerPoint</vt:lpstr>
      <vt:lpstr>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 Andras</dc:creator>
  <cp:lastModifiedBy>Robert Andras</cp:lastModifiedBy>
  <cp:revision>4</cp:revision>
  <dcterms:created xsi:type="dcterms:W3CDTF">2020-04-20T11:55:16Z</dcterms:created>
  <dcterms:modified xsi:type="dcterms:W3CDTF">2020-04-20T12:34:38Z</dcterms:modified>
</cp:coreProperties>
</file>