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5370D-4930-41EC-8C74-B779B5F04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3275F6-5A07-4421-AF51-18D3A5982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B94426-CD64-4E43-B4BE-C354ED40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C36FC9-8CC4-4EDA-A1F9-9BE92E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A0A134-22EC-427B-AB8B-9B4FAF26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37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C5E7D-AAFB-4EFB-AB75-96F8785F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D9D03D-2E06-48A8-84F6-63920B114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DBD5B-E500-41CF-A4DD-7BE21909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F3D17-F9C5-4070-804A-998F9841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B329DF-10C8-4F11-8493-43673E79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48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52BDA7-9EFA-4BB5-8087-2C6EAB3F7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F18F66-2F97-4854-923C-9BC84686D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6D57E-5083-44E8-82E4-D434BC17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3DC8D-2FB3-40C3-A936-7B38C41D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C6AD99-0945-4F13-B5C5-41E0B8CD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3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3FB6F-8E3E-4F24-8953-7E6CE0E4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CDB7CF-8A36-4F8F-99BE-847782503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C14A-46BD-45A7-9A2B-C54C5427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055E8A-6EB7-4F85-A8E6-CCF9242B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51FD4D-1A0C-4EE0-8587-F6224A73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78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84408-3E4D-4814-84BA-52FAF39E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4646E2-6159-4BCD-8468-EF8BC2C59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B1C560-E71B-4D52-B2B8-2DA05101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745F68-D61A-4287-996A-3AAE0D7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5EC1B-6467-4B29-B3BC-2BEA973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83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D626B-07C4-4DD2-8E7B-9DE4A08B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A22D12-1A6E-4F7D-8D56-A57A2EF49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C072DA-96EA-4B8E-A8A6-725AF7E60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AFDBC-4916-4E27-B0EA-CCFC9A9A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043AF2-75B6-44CC-B917-774D41A6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9E9101-70EE-41C8-9A7C-E573F8A4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55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3D1EE-049F-40F8-BDA4-600DD264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3AE7FA-4A6E-4E2C-A30E-9FA0C139D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6C81D9-DC24-4C64-BDBD-264F171C3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3D8E06-01F4-4AE9-8501-A83DAFF9A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E3E5FA-95AD-4924-9F37-B4E075F7E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E7E956-1EE0-42C5-A866-1E7C357D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34880D-6F46-441F-9A93-FBCBA7DF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754B5-B143-4083-86CE-2225D62F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63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EE09D-7B3E-4299-9CD0-FAE7B24E5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ECE63A-4BFD-4904-8391-EA5605F94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44FE6B-38B9-4B22-880B-3C51838B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2FD0E-AD4E-47A9-A72A-F2AABE56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65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EF00D1-818B-4D8C-BFBF-A1892E89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ECD16B-1EAD-4777-BE6C-6B6AC42C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D9995E-0510-4406-8E04-19835159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02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36963-264F-4AF4-8855-55E3EA4F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7383EB-7753-440F-8D96-4F4E4A047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B4E1E0-5A0A-4149-9B05-5B2B90717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703D-7E8B-42D9-9367-951184FC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A7C630-212A-4354-A16C-1A32B8EF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9814FD-4F96-4FB3-8414-196D5C92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95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699B-6D0B-4A04-92BA-24B08D6E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D4A514-6AD2-490A-A470-A0375C680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51279-B333-41ED-8A64-0DDC7E1F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D1131D-CA93-4EBB-A520-CBF9B643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589442-DCFD-42AD-8C0D-FF373FCF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0DC2C0-C15B-4D60-BC70-B5C7C3C1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75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7DC8DE-DCFE-479D-A328-897BDD43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64B522-4094-4CF3-B9C9-308E991A9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A7F8F4-449E-4F9D-80BF-0C766A54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C4C6-2EA9-4E93-9757-B4C13BB96691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93B03E-B9B2-4894-9828-C333A5C1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C8298-7189-40BF-9945-12D1FFE88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9D0C-28C7-4B6C-8408-AD13CB41CD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43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ED08AA-D2B4-44FE-BB25-E1F36FFF5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743" y="176085"/>
            <a:ext cx="5485154" cy="66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9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DCF60D8-654F-49EB-ACC9-AFC34CD55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95" y="436097"/>
            <a:ext cx="11498461" cy="554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5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096BBF9-53A3-49DC-AFC9-C3A807CF3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470" y="576775"/>
            <a:ext cx="11022969" cy="58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3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B707E9E-2620-45ED-926B-8D9336837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600" y="661181"/>
            <a:ext cx="9911853" cy="48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0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D7501D9-F261-4F1D-B2AA-1A18CBBE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143" y="763172"/>
            <a:ext cx="10611713" cy="53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9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F14B8D2-87E1-44C7-910E-8BCBE77DF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632" y="281355"/>
            <a:ext cx="11079110" cy="62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3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7BE71BC-2C00-4093-8632-524EF1045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87" y="168812"/>
            <a:ext cx="11704320" cy="64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2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019C85E-B758-41EF-AAD5-D77CF7C31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788" y="590843"/>
            <a:ext cx="11026423" cy="54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5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0868E3D-F6DA-45BE-B79A-43C39C51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5" y="172874"/>
            <a:ext cx="9973993" cy="66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7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A62E4BB-D69C-4CB5-BA6D-149C1847A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234" y="1"/>
            <a:ext cx="6024621" cy="68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47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5DE686F-CD78-4535-ACAA-7FEA667E8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43" r="1" b="399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26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65D009B-3543-45A3-9CE3-51DD12E40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185" y="89814"/>
            <a:ext cx="5849178" cy="66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52BEA9B-82D1-4E56-A45B-D1F6F226B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02" y="570970"/>
            <a:ext cx="11983396" cy="37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6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6E62C17-6C37-4E40-BDA1-0347A8FB4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914" y="340012"/>
            <a:ext cx="5479404" cy="61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7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250877E-6392-4895-8483-B4C21E28B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33" y="184178"/>
            <a:ext cx="5297668" cy="64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AAB1DA0-75B4-4BAE-B9F4-7182C90FB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606" y="0"/>
            <a:ext cx="5177937" cy="65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3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91F3D86-8E4E-402E-B276-5A1902163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929" y="0"/>
            <a:ext cx="5469760" cy="64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3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A6ED465-CC0A-4E26-BBC3-02E45CBDF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758" y="289827"/>
            <a:ext cx="4980110" cy="62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B8AB8B6-6737-459A-814B-539CC5A34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169" y="281014"/>
            <a:ext cx="6358597" cy="629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B49A4-C560-4D38-9F7E-EBB44527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 </a:t>
            </a:r>
            <a:r>
              <a:rPr lang="es-ES" dirty="0" err="1"/>
              <a:t>class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AC429B-E94A-4058-AD85-C73AFF229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429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Panorámica</PresentationFormat>
  <Paragraphs>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 class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Andras</dc:creator>
  <cp:lastModifiedBy>Robert Andras</cp:lastModifiedBy>
  <cp:revision>1</cp:revision>
  <dcterms:created xsi:type="dcterms:W3CDTF">2020-03-31T11:37:22Z</dcterms:created>
  <dcterms:modified xsi:type="dcterms:W3CDTF">2020-03-31T11:40:07Z</dcterms:modified>
</cp:coreProperties>
</file>