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26" r:id="rId4"/>
    <p:sldId id="297" r:id="rId5"/>
    <p:sldId id="294" r:id="rId6"/>
    <p:sldId id="293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59" r:id="rId17"/>
    <p:sldId id="262" r:id="rId18"/>
    <p:sldId id="263" r:id="rId19"/>
    <p:sldId id="258" r:id="rId20"/>
    <p:sldId id="264" r:id="rId21"/>
    <p:sldId id="261" r:id="rId22"/>
    <p:sldId id="265" r:id="rId23"/>
    <p:sldId id="266" r:id="rId24"/>
    <p:sldId id="267" r:id="rId25"/>
    <p:sldId id="268" r:id="rId26"/>
    <p:sldId id="333" r:id="rId27"/>
    <p:sldId id="269" r:id="rId28"/>
    <p:sldId id="327" r:id="rId29"/>
    <p:sldId id="328" r:id="rId30"/>
    <p:sldId id="329" r:id="rId31"/>
    <p:sldId id="330" r:id="rId32"/>
    <p:sldId id="331" r:id="rId33"/>
    <p:sldId id="332" r:id="rId34"/>
    <p:sldId id="335" r:id="rId35"/>
    <p:sldId id="334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1763F-B8E3-48BE-B722-DF5E52CAE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E00EC8-9D05-4150-B65D-61D8BA26D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C64E5-770A-4529-B223-A7B15381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20B64-0D52-4BFC-82D5-61191B3E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BAE473-A88A-498F-A88F-823FA906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4EBB2-5109-4B3F-9FDE-5C6E4867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D49C1E-0975-4AC3-BD2E-1D45EDABE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02F774-B227-4AC2-B796-73A8BC7C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7E32F4-C298-4CB8-B7F9-02B84D9A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529F8-B9B8-4C4D-9240-2EDAA815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56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C4E269-F107-43C5-822A-D67CD764A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99E3D2-DF4D-4268-9F1A-4DEC888AA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A01FA8-DF6A-468D-8F80-23500E56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1AB0CA-260F-4680-9994-B5D420D6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23658-C53C-4DAB-BBE8-6235208A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21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9DBC1-6139-47EF-AC13-797FA96F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5541EE-86D2-4E95-A6EB-D31F9BC2A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2DAFD6-58D5-4DCB-8281-0DC53D47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E1B53A-DA04-4D36-BC57-8E242CD0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68540-4ACC-4321-A1B3-557A7B8B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48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E6BDB-ADF0-493B-AAEB-8451314A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B5AA5-8435-48BC-A947-39B67A0E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938FBD-2BCE-49B2-9BEB-D4EC2466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F342C-47C5-475D-A414-AC41F9CC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A2D15-0AEA-4EA0-9D98-E674219A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20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D5A45-1559-4430-B82A-50BAEB6A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04E28-429A-48F1-8E94-7A441D2FC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26F45-ECCB-44C9-BA2E-923165BBE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CDE792-F96D-4AFB-8E11-48981262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D09720-5E50-4645-8D8A-B250F8AF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768207-469C-467C-980C-CCF1F643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3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F201D-E6D6-4A80-BA5B-AE8C80E8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08F45C-15D1-4800-8BCE-465CD641F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4C677D-5D99-4031-81EF-2CDE64E46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B0D1FC-B4D9-4DAE-BE4A-D30AAE4A8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69F39B-E50A-46E1-B7D2-B8C9D38CB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92A9C5-9374-45E8-8B75-F8BCEC9E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4BF715-2E65-492C-A5DC-5AC8D8DE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60D5B0-4693-4295-AEC7-CDA6D752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53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DE2F0-1B95-4D3D-8A81-D9208130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427B23-02D2-4287-B401-71E7E674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642183-7490-408E-8BFE-6D0C522C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1141B1-1CE6-413F-97E3-F0053380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84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52D0B7-3C94-4CB3-BDB6-39B5D9CF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5A3608-EC8F-4F38-BD90-AFD139CD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DCB4FE-839E-4023-9E38-AD341E7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83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0B0BD-16D2-4859-8ECB-40AFC080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746580-2BC1-426D-AA19-0D3D24AA0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AC649-2F4A-485C-9558-BE42B99A7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58AB9-6D7D-4FC2-8096-15F49C26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6ED0C-B6F7-45E1-9AE1-F801321A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1FD4CA-9D09-402C-9F91-DA01FE03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37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8C585-DF31-4B63-8DE6-C2A5DA26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92722A-B815-4E8E-82E2-9F8A20797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A3BA1E-7A48-418F-9218-30230D042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2C290-3E67-4327-A96E-72D3A5BB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89C8EC-E76E-4D85-BAF2-CE4555ABD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A7940E-F742-42A3-98C3-15472152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4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CFAB48-8EA0-439F-B7B3-B0AF4F5D8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343639-5E66-4984-9430-A7D39101A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F9D0F6-7C70-45F7-BDAA-D77A2200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ECCF-42F9-4A55-88D3-C798501E2E2F}" type="datetimeFigureOut">
              <a:rPr lang="es-ES" smtClean="0"/>
              <a:t>10/05/2020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6AB7BD-5330-4CA5-9F3E-E2DDC8713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A4EE8-4899-4E2C-9BFA-054FEEA6D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5F02-8927-462C-AFC4-74A12A4CD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65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290" y="1660659"/>
            <a:ext cx="6425140" cy="2563000"/>
          </a:xfrm>
        </p:spPr>
        <p:txBody>
          <a:bodyPr>
            <a:normAutofit/>
          </a:bodyPr>
          <a:lstStyle/>
          <a:p>
            <a:r>
              <a:rPr lang="es-ES" sz="7200" b="1" dirty="0" err="1"/>
              <a:t>Class</a:t>
            </a:r>
            <a:r>
              <a:rPr lang="es-ES" sz="7200" b="1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2151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EF1DED-FE3A-4C50-9C61-7C7A58F0C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77" y="321632"/>
            <a:ext cx="4322750" cy="62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C500532-187B-4E5B-A800-DEF9481B0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629" y="159373"/>
            <a:ext cx="4578008" cy="65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9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CEDE6E-13F8-4473-9C48-D0C01411A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80" y="169849"/>
            <a:ext cx="6764655" cy="62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2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C6B70E1-9C10-4B73-B780-B272C89CF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790" y="275579"/>
            <a:ext cx="4606742" cy="64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5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D6B6E4-C71D-497A-8E36-C60158B41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574" y="217971"/>
            <a:ext cx="4850875" cy="664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DD1AE94-A83C-489C-9F96-1C7686325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289" y="273874"/>
            <a:ext cx="7633200" cy="63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47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952" y="249701"/>
            <a:ext cx="9373772" cy="5138225"/>
          </a:xfrm>
        </p:spPr>
        <p:txBody>
          <a:bodyPr>
            <a:normAutofit/>
          </a:bodyPr>
          <a:lstStyle/>
          <a:p>
            <a:r>
              <a:rPr lang="es-ES" sz="6000" dirty="0"/>
              <a:t>Listen and </a:t>
            </a:r>
            <a:r>
              <a:rPr lang="es-ES" sz="6000" dirty="0" err="1"/>
              <a:t>put</a:t>
            </a:r>
            <a:r>
              <a:rPr lang="es-ES" sz="6000" dirty="0"/>
              <a:t> X </a:t>
            </a:r>
            <a:r>
              <a:rPr lang="es-ES" sz="6000" dirty="0" err="1"/>
              <a:t>or</a:t>
            </a:r>
            <a:r>
              <a:rPr lang="es-ES" sz="6000" dirty="0"/>
              <a:t> </a:t>
            </a:r>
          </a:p>
        </p:txBody>
      </p:sp>
      <p:sp>
        <p:nvSpPr>
          <p:cNvPr id="2" name="Flecha: curvada hacia arriba 1">
            <a:extLst>
              <a:ext uri="{FF2B5EF4-FFF2-40B4-BE49-F238E27FC236}">
                <a16:creationId xmlns:a16="http://schemas.microsoft.com/office/drawing/2014/main" id="{D376F29D-40B7-424D-B807-D7C911568BE4}"/>
              </a:ext>
            </a:extLst>
          </p:cNvPr>
          <p:cNvSpPr/>
          <p:nvPr/>
        </p:nvSpPr>
        <p:spPr>
          <a:xfrm rot="21351537">
            <a:off x="7113105" y="411020"/>
            <a:ext cx="985470" cy="7328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97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2088489-97EF-48FC-8CD8-E57AC414D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550" y="244536"/>
            <a:ext cx="7298900" cy="66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3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6" y="841829"/>
            <a:ext cx="9782628" cy="4862286"/>
          </a:xfrm>
        </p:spPr>
        <p:txBody>
          <a:bodyPr>
            <a:normAutofit/>
          </a:bodyPr>
          <a:lstStyle/>
          <a:p>
            <a:r>
              <a:rPr lang="es-ES" sz="6000" b="1" dirty="0">
                <a:solidFill>
                  <a:srgbClr val="0070C0"/>
                </a:solidFill>
              </a:rPr>
              <a:t>Look and </a:t>
            </a:r>
            <a:r>
              <a:rPr lang="es-ES" sz="6000" b="1" dirty="0" err="1">
                <a:solidFill>
                  <a:srgbClr val="0070C0"/>
                </a:solidFill>
              </a:rPr>
              <a:t>write</a:t>
            </a:r>
            <a:r>
              <a:rPr lang="es-ES" sz="6000" b="1" dirty="0">
                <a:solidFill>
                  <a:srgbClr val="0070C0"/>
                </a:solidFill>
              </a:rPr>
              <a:t> </a:t>
            </a:r>
            <a:r>
              <a:rPr lang="es-ES" sz="6000" b="1" dirty="0" err="1">
                <a:solidFill>
                  <a:srgbClr val="0070C0"/>
                </a:solidFill>
              </a:rPr>
              <a:t>the</a:t>
            </a:r>
            <a:r>
              <a:rPr lang="es-ES" sz="6000" b="1" dirty="0">
                <a:solidFill>
                  <a:srgbClr val="0070C0"/>
                </a:solidFill>
              </a:rPr>
              <a:t> </a:t>
            </a:r>
            <a:r>
              <a:rPr lang="es-ES" sz="6000" b="1" dirty="0" err="1">
                <a:solidFill>
                  <a:srgbClr val="0070C0"/>
                </a:solidFill>
              </a:rPr>
              <a:t>number</a:t>
            </a:r>
            <a:endParaRPr lang="es-E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63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F8C66224-1719-4091-BEC3-66903C9A2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222" y="306057"/>
            <a:ext cx="9467556" cy="62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267287"/>
            <a:ext cx="6063176" cy="3643532"/>
          </a:xfrm>
        </p:spPr>
        <p:txBody>
          <a:bodyPr>
            <a:normAutofit/>
          </a:bodyPr>
          <a:lstStyle/>
          <a:p>
            <a:r>
              <a:rPr lang="es-ES" sz="8000" b="1" dirty="0" err="1">
                <a:solidFill>
                  <a:srgbClr val="C00000"/>
                </a:solidFill>
              </a:rPr>
              <a:t>Songs</a:t>
            </a:r>
            <a:endParaRPr lang="es-E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9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9BCE852-43F8-48B0-9ED5-8D136D0E3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656" y="183587"/>
            <a:ext cx="10098117" cy="649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1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518" y="895029"/>
            <a:ext cx="5467197" cy="2533971"/>
          </a:xfrm>
        </p:spPr>
        <p:txBody>
          <a:bodyPr>
            <a:normAutofit/>
          </a:bodyPr>
          <a:lstStyle/>
          <a:p>
            <a:r>
              <a:rPr lang="es-ES" sz="7200" b="1" dirty="0" err="1"/>
              <a:t>Class</a:t>
            </a:r>
            <a:r>
              <a:rPr lang="es-ES" sz="72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9130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D04FF1C7-CB94-4E61-B09C-D19176595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429" y="132847"/>
            <a:ext cx="9956799" cy="65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20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2500E74-5D74-4866-9E5F-CE4B8E0BC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730" y="781049"/>
            <a:ext cx="8695867" cy="437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3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69591D1-CAB2-40D2-8948-E01C32D3B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816" y="254870"/>
            <a:ext cx="9563213" cy="63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4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60B112D-CA90-40FF-B663-72FEDFD6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42" y="696686"/>
            <a:ext cx="10343893" cy="38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4474D12-4F26-4A7A-90CE-04B7ACA6C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972" y="155547"/>
            <a:ext cx="9298055" cy="65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20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4758F79-8E03-4F5C-A56A-F636A24B5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72" y="439057"/>
            <a:ext cx="10831978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3BA99040-FC7A-4A0D-AF33-74ABCAC61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495" y="161939"/>
            <a:ext cx="9758476" cy="65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267286"/>
            <a:ext cx="11648049" cy="635859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C6C968-DB4D-4DF5-81CE-B37D1BD0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9" y="376237"/>
            <a:ext cx="11139593" cy="49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D456DD-2F4B-4BA9-A017-639A60AF3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40" y="233960"/>
            <a:ext cx="7185745" cy="6327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074B04-9945-45BE-82AF-85FCA9B1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61" y="937627"/>
            <a:ext cx="4212775" cy="4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CC41F64-6AA9-4458-A8BB-817D1C4EF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201" y="222930"/>
            <a:ext cx="9670256" cy="64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4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9DE6F5B-D71A-45E6-ADE2-CBA8EC2CE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812" y="420916"/>
            <a:ext cx="11140332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61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44074AC-F843-4185-B165-0359A2FF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972" y="223196"/>
            <a:ext cx="9782627" cy="66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A7EAF1B-668B-4928-9103-E0071FA2B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303897"/>
            <a:ext cx="9143999" cy="55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47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60340-7F0E-4740-AB8C-989E01D31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267286"/>
            <a:ext cx="6893169" cy="3967089"/>
          </a:xfrm>
        </p:spPr>
        <p:txBody>
          <a:bodyPr/>
          <a:lstStyle/>
          <a:p>
            <a:endParaRPr lang="es-ES" dirty="0"/>
          </a:p>
          <a:p>
            <a:r>
              <a:rPr lang="es-ES" sz="5400" b="1" dirty="0" err="1">
                <a:solidFill>
                  <a:srgbClr val="FF0000"/>
                </a:solidFill>
              </a:rPr>
              <a:t>Game</a:t>
            </a:r>
            <a:endParaRPr lang="es-ES" sz="5400" b="1" dirty="0">
              <a:solidFill>
                <a:srgbClr val="FF0000"/>
              </a:solidFill>
            </a:endParaRPr>
          </a:p>
          <a:p>
            <a:endParaRPr lang="es-ES" sz="5400" b="1" dirty="0">
              <a:solidFill>
                <a:srgbClr val="FF0000"/>
              </a:solidFill>
            </a:endParaRPr>
          </a:p>
          <a:p>
            <a:r>
              <a:rPr lang="es-ES" sz="5400" b="1" dirty="0" err="1">
                <a:solidFill>
                  <a:srgbClr val="FF0000"/>
                </a:solidFill>
              </a:rPr>
              <a:t>Songs</a:t>
            </a:r>
            <a:endParaRPr lang="es-ES" sz="5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8465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43F5BB18-315D-4456-BE00-37FCB398C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17" y="236785"/>
            <a:ext cx="11478515" cy="57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3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14D9BD1-10D4-4364-A1AC-794C2E04D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44" y="1016001"/>
            <a:ext cx="11705512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45652-4F8C-4524-890E-76C6971B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043" y="290594"/>
            <a:ext cx="5933635" cy="62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5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48FE1AA-3182-4DF9-8DBB-D83A5919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81" y="203200"/>
            <a:ext cx="12227542" cy="56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6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2F3E4431-C88B-4D0C-A05C-25BD6B998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27" y="508061"/>
            <a:ext cx="6219031" cy="611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9E7F956-A301-4DFA-BBD3-F3F5FC7A2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973" y="131236"/>
            <a:ext cx="5077716" cy="63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A119471-2070-4795-BDC5-C8617D10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924" y="105300"/>
            <a:ext cx="5773774" cy="63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7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</Words>
  <Application>Microsoft Office PowerPoint</Application>
  <PresentationFormat>Panorámica</PresentationFormat>
  <Paragraphs>9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 Andras</dc:creator>
  <cp:lastModifiedBy>Robert Andras</cp:lastModifiedBy>
  <cp:revision>13</cp:revision>
  <dcterms:created xsi:type="dcterms:W3CDTF">2020-05-10T09:10:29Z</dcterms:created>
  <dcterms:modified xsi:type="dcterms:W3CDTF">2020-05-10T10:10:44Z</dcterms:modified>
</cp:coreProperties>
</file>