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7" r:id="rId4"/>
    <p:sldId id="278" r:id="rId5"/>
    <p:sldId id="272" r:id="rId6"/>
    <p:sldId id="273" r:id="rId7"/>
    <p:sldId id="274" r:id="rId8"/>
    <p:sldId id="275" r:id="rId9"/>
    <p:sldId id="268" r:id="rId10"/>
    <p:sldId id="258" r:id="rId11"/>
    <p:sldId id="265" r:id="rId12"/>
    <p:sldId id="266" r:id="rId13"/>
    <p:sldId id="264" r:id="rId14"/>
    <p:sldId id="263" r:id="rId15"/>
    <p:sldId id="262" r:id="rId16"/>
    <p:sldId id="269" r:id="rId17"/>
    <p:sldId id="270" r:id="rId18"/>
    <p:sldId id="271" r:id="rId19"/>
    <p:sldId id="261" r:id="rId20"/>
    <p:sldId id="326" r:id="rId21"/>
    <p:sldId id="297" r:id="rId22"/>
    <p:sldId id="294" r:id="rId23"/>
    <p:sldId id="260" r:id="rId24"/>
    <p:sldId id="259" r:id="rId25"/>
    <p:sldId id="327" r:id="rId26"/>
    <p:sldId id="257" r:id="rId27"/>
    <p:sldId id="317" r:id="rId28"/>
    <p:sldId id="318" r:id="rId29"/>
    <p:sldId id="319" r:id="rId30"/>
    <p:sldId id="320" r:id="rId31"/>
    <p:sldId id="321" r:id="rId32"/>
    <p:sldId id="322" r:id="rId33"/>
    <p:sldId id="323" r:id="rId34"/>
    <p:sldId id="324" r:id="rId35"/>
    <p:sldId id="267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328" r:id="rId45"/>
    <p:sldId id="329" r:id="rId46"/>
    <p:sldId id="337" r:id="rId47"/>
    <p:sldId id="339" r:id="rId48"/>
    <p:sldId id="340" r:id="rId49"/>
    <p:sldId id="341" r:id="rId50"/>
    <p:sldId id="342" r:id="rId51"/>
    <p:sldId id="334" r:id="rId52"/>
    <p:sldId id="333" r:id="rId53"/>
    <p:sldId id="332" r:id="rId54"/>
    <p:sldId id="331" r:id="rId55"/>
    <p:sldId id="338" r:id="rId56"/>
    <p:sldId id="336" r:id="rId57"/>
    <p:sldId id="330" r:id="rId58"/>
    <p:sldId id="335" r:id="rId5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534010-0CD0-45BE-AC87-3E64F917B8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D216A91-F6FF-406E-9643-CEB6B86F3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8DD814-18DB-4D88-AAAB-B4DA9187D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8676F-82D5-4426-B473-C31AE5E035AB}" type="datetimeFigureOut">
              <a:rPr lang="es-ES" smtClean="0"/>
              <a:t>17/05/2020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84DED0-6308-4BB3-9140-E1DB3D0E4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51799F-C0ED-4F40-ADF1-171E13C1E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EB00-7B77-486F-B763-AD610D97BE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1127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A123EB-97C8-4623-A9BA-5E0772953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00B9383-50F1-47C9-A0FC-9E338559D6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F010D3-96AE-4A98-A6CC-AD0851BF4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8676F-82D5-4426-B473-C31AE5E035AB}" type="datetimeFigureOut">
              <a:rPr lang="es-ES" smtClean="0"/>
              <a:t>17/05/2020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FC70B5-64DE-4996-BE47-A4F415158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7579C3-090C-4819-844F-C21530173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EB00-7B77-486F-B763-AD610D97BE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1717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3E03263-8BEB-4D0E-B8A3-048E38EDF9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678E35E-ADE1-4432-BEF5-3714DFB19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C529FE-83C8-4B47-8848-AEB346778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8676F-82D5-4426-B473-C31AE5E035AB}" type="datetimeFigureOut">
              <a:rPr lang="es-ES" smtClean="0"/>
              <a:t>17/05/2020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664B7A-CD86-4CB6-B791-961E351DA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C479D5-2BD6-4195-AA06-C4D2F730F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EB00-7B77-486F-B763-AD610D97BE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9142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B40426-3A1B-4263-B45B-9F617A411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41980E-3547-4179-97F8-144D78949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3D7854-3854-4D12-BCA5-AE3827959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8676F-82D5-4426-B473-C31AE5E035AB}" type="datetimeFigureOut">
              <a:rPr lang="es-ES" smtClean="0"/>
              <a:t>17/05/2020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7A2DD7-DB49-4A3F-8400-AA455C5D1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4CB81D-B96D-4460-A1F1-57433933B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EB00-7B77-486F-B763-AD610D97BE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2946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12516F-26E6-4E1E-90BC-810A8F7A9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6708862-562E-4127-BD3A-71209686B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A587D5-8632-46C8-A042-1B1071A8D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8676F-82D5-4426-B473-C31AE5E035AB}" type="datetimeFigureOut">
              <a:rPr lang="es-ES" smtClean="0"/>
              <a:t>17/05/2020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C8BC13-701B-469F-BD82-CBBEDA392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A54155-90A0-450E-98A1-189B01B5E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EB00-7B77-486F-B763-AD610D97BE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181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2C6BA1-BE60-4630-85CA-B1D861AF1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6670FE-D646-4363-A9B5-8350B54C43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6210BC4-D7F5-40B6-8477-515DCF0BB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3D64BEE-5F55-4C68-A237-095D57F30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8676F-82D5-4426-B473-C31AE5E035AB}" type="datetimeFigureOut">
              <a:rPr lang="es-ES" smtClean="0"/>
              <a:t>17/05/2020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C89BB4B-AC06-41AA-BA2B-3A8B33D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E1D96A-E8E4-4F3A-972C-B14E032E0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EB00-7B77-486F-B763-AD610D97BE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9848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B9E42B-09AD-4240-B36C-DBE7E48FA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E96C41-BAE4-49B9-925A-B656F4EED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DA960B3-30F1-4124-8BE2-7CAEC55E16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FBFB365-0FF0-41B7-AB6C-FB122C88F5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7E74508-5BB8-4B0D-B588-E3FF351B56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E855280-C5DB-4C73-90F3-32DC591DF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8676F-82D5-4426-B473-C31AE5E035AB}" type="datetimeFigureOut">
              <a:rPr lang="es-ES" smtClean="0"/>
              <a:t>17/05/2020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DBDFF2F-EF17-4F87-BB15-125806CC3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B183867-7DC9-4E52-8097-14082568C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EB00-7B77-486F-B763-AD610D97BE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0472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80CD08-BC94-48AC-8674-FAF960376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FACE65-36E1-4F69-8962-D690D790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8676F-82D5-4426-B473-C31AE5E035AB}" type="datetimeFigureOut">
              <a:rPr lang="es-ES" smtClean="0"/>
              <a:t>17/05/2020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8DFFAC7-DEF5-4470-B92A-41A68E460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09DCB87-DEC7-4780-8E3B-0BDAB2114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EB00-7B77-486F-B763-AD610D97BE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9063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A02DB5-428B-425E-BFF4-5932B71FE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8676F-82D5-4426-B473-C31AE5E035AB}" type="datetimeFigureOut">
              <a:rPr lang="es-ES" smtClean="0"/>
              <a:t>17/05/2020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BD3BD48-F07A-4E21-9A6B-55DCD6F6A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E79E8D1-C9EB-42FE-B374-117A8B514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EB00-7B77-486F-B763-AD610D97BE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112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249420-38F1-467D-B2EE-AB87982C5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E3A01B-575B-44EF-8F1C-9A7125DC8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72631E5-685A-4F6B-96E0-25E772CE91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0776D84-D466-4291-8576-589659CC3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8676F-82D5-4426-B473-C31AE5E035AB}" type="datetimeFigureOut">
              <a:rPr lang="es-ES" smtClean="0"/>
              <a:t>17/05/2020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7BC9ABE-DE0F-4E01-8DAC-AAB609612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46C63A8-DB40-4B52-98D2-6592809D6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EB00-7B77-486F-B763-AD610D97BE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849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1C5E53-7DAC-44F8-9586-654969E67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22A5225-313B-49C3-B8E5-63F3235153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A9E8C4B-C504-47A1-976E-80A99A376F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C24E6B-4CBA-4471-A8B3-B48CD50A0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8676F-82D5-4426-B473-C31AE5E035AB}" type="datetimeFigureOut">
              <a:rPr lang="es-ES" smtClean="0"/>
              <a:t>17/05/2020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236684-F427-4C29-B0BE-DFEFBE7B8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55E85DC-2BC1-4AE5-A677-EDF10FEBB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EB00-7B77-486F-B763-AD610D97BE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6052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A5F4C30-64A1-47CD-B613-6DB338B89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3578384-DCEC-4D87-A87C-741269847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9EB0E4-1D3C-432F-B894-DAE0FF2459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8676F-82D5-4426-B473-C31AE5E035AB}" type="datetimeFigureOut">
              <a:rPr lang="es-ES" smtClean="0"/>
              <a:t>17/05/2020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C6317D-84A0-4385-8D7D-F8D93ECB56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2C2FE3-61FE-4DCD-9D48-F861947672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0EB00-7B77-486F-B763-AD610D97BE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6056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714825-7DDF-453C-AA49-B87A309A77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843" y="612409"/>
            <a:ext cx="9964615" cy="987791"/>
          </a:xfrm>
        </p:spPr>
        <p:txBody>
          <a:bodyPr>
            <a:noAutofit/>
          </a:bodyPr>
          <a:lstStyle/>
          <a:p>
            <a:pPr algn="l"/>
            <a:r>
              <a:rPr lang="es-ES" sz="6600" b="1" dirty="0" err="1">
                <a:solidFill>
                  <a:srgbClr val="0070C0"/>
                </a:solidFill>
              </a:rPr>
              <a:t>Class</a:t>
            </a:r>
            <a:r>
              <a:rPr lang="es-ES" sz="6600" b="1" dirty="0">
                <a:solidFill>
                  <a:srgbClr val="0070C0"/>
                </a:solidFill>
              </a:rPr>
              <a:t> 1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7F17D75-EB8A-49F2-9B9B-4ECB3B413C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603" y="2194559"/>
            <a:ext cx="10536702" cy="3685735"/>
          </a:xfrm>
        </p:spPr>
        <p:txBody>
          <a:bodyPr/>
          <a:lstStyle/>
          <a:p>
            <a:pPr algn="l"/>
            <a:r>
              <a:rPr lang="es-ES" b="1" dirty="0" err="1">
                <a:solidFill>
                  <a:srgbClr val="00B050"/>
                </a:solidFill>
              </a:rPr>
              <a:t>Story</a:t>
            </a:r>
            <a:r>
              <a:rPr lang="es-ES" b="1" dirty="0">
                <a:solidFill>
                  <a:srgbClr val="00B050"/>
                </a:solidFill>
              </a:rPr>
              <a:t> : </a:t>
            </a:r>
            <a:r>
              <a:rPr lang="es-ES" b="1" dirty="0" err="1">
                <a:solidFill>
                  <a:srgbClr val="00B050"/>
                </a:solidFill>
              </a:rPr>
              <a:t>The</a:t>
            </a:r>
            <a:r>
              <a:rPr lang="es-ES" b="1" dirty="0">
                <a:solidFill>
                  <a:srgbClr val="00B050"/>
                </a:solidFill>
              </a:rPr>
              <a:t> </a:t>
            </a:r>
            <a:r>
              <a:rPr lang="es-ES" b="1" dirty="0" err="1">
                <a:solidFill>
                  <a:srgbClr val="00B050"/>
                </a:solidFill>
              </a:rPr>
              <a:t>magic</a:t>
            </a:r>
            <a:r>
              <a:rPr lang="es-ES" b="1" dirty="0">
                <a:solidFill>
                  <a:srgbClr val="00B050"/>
                </a:solidFill>
              </a:rPr>
              <a:t> </a:t>
            </a:r>
            <a:r>
              <a:rPr lang="es-ES" b="1" dirty="0" err="1">
                <a:solidFill>
                  <a:srgbClr val="00B050"/>
                </a:solidFill>
              </a:rPr>
              <a:t>trick</a:t>
            </a:r>
            <a:endParaRPr lang="es-ES" b="1" dirty="0">
              <a:solidFill>
                <a:srgbClr val="00B050"/>
              </a:solidFill>
            </a:endParaRPr>
          </a:p>
          <a:p>
            <a:pPr algn="l"/>
            <a:r>
              <a:rPr lang="es-ES" b="1" dirty="0" err="1">
                <a:solidFill>
                  <a:srgbClr val="00B050"/>
                </a:solidFill>
              </a:rPr>
              <a:t>Grammar</a:t>
            </a:r>
            <a:r>
              <a:rPr lang="es-ES" b="1" dirty="0">
                <a:solidFill>
                  <a:srgbClr val="00B050"/>
                </a:solidFill>
              </a:rPr>
              <a:t>: Can/ </a:t>
            </a:r>
            <a:r>
              <a:rPr lang="es-ES" b="1" dirty="0" err="1">
                <a:solidFill>
                  <a:srgbClr val="00B050"/>
                </a:solidFill>
              </a:rPr>
              <a:t>Can´t</a:t>
            </a:r>
            <a:endParaRPr lang="es-E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026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B4252892-6F0B-4F70-A36E-51F4B9AEE7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1812" y="854075"/>
            <a:ext cx="6010275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56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06C92B06-C5F7-458F-A13B-674D817847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474" y="858910"/>
            <a:ext cx="11067679" cy="134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88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4B328D57-8E29-4795-9EF8-BC248ACC3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6545" y="107168"/>
            <a:ext cx="7357110" cy="632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22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D23EF729-8944-4412-B44C-A9175B222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672" y="472342"/>
            <a:ext cx="11660316" cy="179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19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1EA415D4-91D0-407B-B633-810519385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3487" y="0"/>
            <a:ext cx="7385026" cy="637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78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A5EC796E-E3B2-45C7-BAB7-ADABB9CF8A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526" y="1392091"/>
            <a:ext cx="10964898" cy="240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46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9E46895E-9BEE-4B4D-8887-2B270B926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0987" y="195666"/>
            <a:ext cx="7249111" cy="64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88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692BBD9B-736A-49DA-BDDA-FFCE8A055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263" y="589132"/>
            <a:ext cx="10783218" cy="387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34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F8AC945B-4771-409F-8889-B35C71A2DB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2810" y="-56271"/>
            <a:ext cx="9875411" cy="675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23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2047B7-E106-43B2-BFC4-D19895CDF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234" y="182880"/>
            <a:ext cx="10889566" cy="942535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´´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Treasure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´´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hunt</a:t>
            </a:r>
            <a:endParaRPr lang="es-E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E72D03-A78E-46B8-8CDC-1E307A13D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482" y="1322363"/>
            <a:ext cx="10214317" cy="5190980"/>
          </a:xfrm>
        </p:spPr>
        <p:txBody>
          <a:bodyPr/>
          <a:lstStyle/>
          <a:p>
            <a:pPr marL="0" indent="0">
              <a:buNone/>
            </a:pPr>
            <a:r>
              <a:rPr lang="es-ES" b="1" dirty="0" err="1"/>
              <a:t>Find</a:t>
            </a:r>
            <a:r>
              <a:rPr lang="es-ES" b="1" dirty="0"/>
              <a:t> </a:t>
            </a:r>
            <a:r>
              <a:rPr lang="es-ES" b="1" dirty="0" err="1"/>
              <a:t>someting</a:t>
            </a:r>
            <a:r>
              <a:rPr lang="es-ES" b="1" dirty="0"/>
              <a:t>:</a:t>
            </a:r>
          </a:p>
          <a:p>
            <a:r>
              <a:rPr lang="es-ES" dirty="0">
                <a:solidFill>
                  <a:srgbClr val="0070C0"/>
                </a:solidFill>
              </a:rPr>
              <a:t>Blue</a:t>
            </a:r>
          </a:p>
          <a:p>
            <a:r>
              <a:rPr lang="es-ES" dirty="0" err="1">
                <a:highlight>
                  <a:srgbClr val="FFFF00"/>
                </a:highlight>
              </a:rPr>
              <a:t>Yellow</a:t>
            </a:r>
            <a:endParaRPr lang="es-ES" dirty="0">
              <a:highlight>
                <a:srgbClr val="FFFF00"/>
              </a:highlight>
            </a:endParaRPr>
          </a:p>
          <a:p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starts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letter</a:t>
            </a:r>
            <a:r>
              <a:rPr lang="es-ES" dirty="0"/>
              <a:t>: </a:t>
            </a:r>
          </a:p>
          <a:p>
            <a:pPr marL="0" indent="0">
              <a:buNone/>
            </a:pPr>
            <a:r>
              <a:rPr lang="es-ES" b="1" dirty="0">
                <a:solidFill>
                  <a:srgbClr val="C00000"/>
                </a:solidFill>
              </a:rPr>
              <a:t>        P</a:t>
            </a:r>
          </a:p>
          <a:p>
            <a:pPr marL="0" indent="0">
              <a:buNone/>
            </a:pPr>
            <a:r>
              <a:rPr lang="es-ES" b="1" dirty="0">
                <a:solidFill>
                  <a:srgbClr val="C00000"/>
                </a:solidFill>
              </a:rPr>
              <a:t>        B</a:t>
            </a:r>
          </a:p>
          <a:p>
            <a:pPr marL="0" indent="0">
              <a:buNone/>
            </a:pPr>
            <a:r>
              <a:rPr lang="es-ES" b="1" dirty="0">
                <a:solidFill>
                  <a:srgbClr val="C00000"/>
                </a:solidFill>
              </a:rPr>
              <a:t>        G</a:t>
            </a:r>
          </a:p>
          <a:p>
            <a:r>
              <a:rPr lang="es-ES" dirty="0"/>
              <a:t>Round</a:t>
            </a:r>
          </a:p>
          <a:p>
            <a:r>
              <a:rPr lang="es-ES" dirty="0"/>
              <a:t>Sweet</a:t>
            </a:r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89740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2F60D1BA-7CCA-4763-A7CB-364DFA9DE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0922" y="192629"/>
            <a:ext cx="6854775" cy="647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26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CFD456DD-2F4B-4BA9-A017-639A60AF3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740" y="233960"/>
            <a:ext cx="7185745" cy="632798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A074B04-9945-45BE-82AF-85FCA9B15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161" y="937627"/>
            <a:ext cx="4212775" cy="422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50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14D9BD1-10D4-4364-A1AC-794C2E04DC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244" y="1016001"/>
            <a:ext cx="11705512" cy="380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91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DE45652-4F8C-4524-890E-76C6971B6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4043" y="290594"/>
            <a:ext cx="5933635" cy="627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53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Imagen que contiene pasto, persona, exterior, competencia de atletismo&#10;&#10;Descripción generada con confianza muy alta">
            <a:extLst>
              <a:ext uri="{FF2B5EF4-FFF2-40B4-BE49-F238E27FC236}">
                <a16:creationId xmlns:a16="http://schemas.microsoft.com/office/drawing/2014/main" id="{0CB239A5-EC73-4923-8A20-445695815B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79" y="0"/>
            <a:ext cx="9036441" cy="6777331"/>
          </a:xfrm>
        </p:spPr>
      </p:pic>
    </p:spTree>
    <p:extLst>
      <p:ext uri="{BB962C8B-B14F-4D97-AF65-F5344CB8AC3E}">
        <p14:creationId xmlns:p14="http://schemas.microsoft.com/office/powerpoint/2010/main" val="34099058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Un grupo de niños posando para la cámara&#10;&#10;Descripción generada con confianza alta">
            <a:extLst>
              <a:ext uri="{FF2B5EF4-FFF2-40B4-BE49-F238E27FC236}">
                <a16:creationId xmlns:a16="http://schemas.microsoft.com/office/drawing/2014/main" id="{AE9970F9-89BD-4B9C-B4A1-8EC487A272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53988"/>
            <a:ext cx="8534400" cy="6400800"/>
          </a:xfrm>
        </p:spPr>
      </p:pic>
    </p:spTree>
    <p:extLst>
      <p:ext uri="{BB962C8B-B14F-4D97-AF65-F5344CB8AC3E}">
        <p14:creationId xmlns:p14="http://schemas.microsoft.com/office/powerpoint/2010/main" val="599504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B31096-CE47-4641-889B-8B698D43F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6600" b="1" dirty="0" err="1">
                <a:solidFill>
                  <a:srgbClr val="0070C0"/>
                </a:solidFill>
              </a:rPr>
              <a:t>Class</a:t>
            </a:r>
            <a:r>
              <a:rPr lang="es-ES" sz="6600" b="1" dirty="0">
                <a:solidFill>
                  <a:srgbClr val="0070C0"/>
                </a:solidFill>
              </a:rPr>
              <a:t> 2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C1A193-C111-4F0F-8230-BC6272CA9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19433"/>
          </a:xfrm>
        </p:spPr>
        <p:txBody>
          <a:bodyPr/>
          <a:lstStyle/>
          <a:p>
            <a:r>
              <a:rPr lang="es-ES" dirty="0" err="1"/>
              <a:t>Vocabulary</a:t>
            </a:r>
            <a:r>
              <a:rPr lang="es-ES" dirty="0"/>
              <a:t> </a:t>
            </a:r>
            <a:r>
              <a:rPr lang="es-ES" dirty="0" err="1"/>
              <a:t>revision</a:t>
            </a:r>
            <a:endParaRPr lang="es-ES" dirty="0"/>
          </a:p>
          <a:p>
            <a:r>
              <a:rPr lang="es-ES" dirty="0"/>
              <a:t>Listen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story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Beep</a:t>
            </a:r>
            <a:r>
              <a:rPr lang="es-ES" dirty="0"/>
              <a:t> and </a:t>
            </a:r>
            <a:r>
              <a:rPr lang="es-ES" dirty="0" err="1"/>
              <a:t>Roby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29004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CF06E2-E479-46AB-BF58-CFAEF8EBD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48" y="154745"/>
            <a:ext cx="11760590" cy="6400800"/>
          </a:xfr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28407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2F3E4431-C88B-4D0C-A05C-25BD6B998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2427" y="508061"/>
            <a:ext cx="6219031" cy="611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467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C9E7F956-A301-4DFA-BBD3-F3F5FC7A2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6973" y="131236"/>
            <a:ext cx="5077716" cy="636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85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9A119471-2070-4795-BDC5-C8617D107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1924" y="105300"/>
            <a:ext cx="5773774" cy="638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87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E9CB5032-7C74-4E8D-B31D-369081C3C3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654" y="481134"/>
            <a:ext cx="11049694" cy="326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084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72EF1DED-FE3A-4C50-9C61-7C7A58F0C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2277" y="321632"/>
            <a:ext cx="4322750" cy="621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57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BC500532-187B-4E5B-A800-DEF9481B0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3629" y="159373"/>
            <a:ext cx="4578008" cy="657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916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8CCEDE6E-13F8-4473-9C48-D0C01411A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7480" y="169849"/>
            <a:ext cx="6764655" cy="628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251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8C6B70E1-9C10-4B73-B780-B272C89CF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8790" y="275579"/>
            <a:ext cx="4606742" cy="644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152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9AD6B6E4-C71D-497A-8E36-C60158B412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9574" y="217971"/>
            <a:ext cx="4850875" cy="664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204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CF06E2-E479-46AB-BF58-CFAEF8EBD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48" y="154745"/>
            <a:ext cx="11760590" cy="6400800"/>
          </a:xfr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857667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E8FF26DA-A7C2-4586-BDC8-23808252E1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3040" y="183247"/>
            <a:ext cx="6766559" cy="651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710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651F2485-7013-4900-A52C-42DE2B498C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4726" y="0"/>
            <a:ext cx="5669280" cy="676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931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2F404D29-03EB-4F19-9E5D-CE00C146D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1169" y="209041"/>
            <a:ext cx="4824952" cy="630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444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C4F1197B-B91C-43C2-85E2-DFB1A3F9CF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2531" y="335077"/>
            <a:ext cx="6597746" cy="626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58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4E491B17-890A-451A-9681-8B6ABA63F0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9062" y="123946"/>
            <a:ext cx="7253875" cy="661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285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D81CC6FA-8369-44B2-84E6-A59C3178B0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3883" y="324663"/>
            <a:ext cx="6752492" cy="641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19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1F0F08CE-91C9-4356-9658-19F26E8CFB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3716" y="205456"/>
            <a:ext cx="7230794" cy="644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035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8993614D-27B8-47CF-964B-444557670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2800" y="167845"/>
            <a:ext cx="5165114" cy="642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689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58D80858-2CDD-4E81-92F3-8BDB7A4A52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9133" y="144983"/>
            <a:ext cx="5373858" cy="639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335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316301-465D-47D4-A4E0-7F57B018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4428" cy="5191613"/>
          </a:xfrm>
        </p:spPr>
        <p:txBody>
          <a:bodyPr/>
          <a:lstStyle/>
          <a:p>
            <a:r>
              <a:rPr lang="es-ES" dirty="0" err="1"/>
              <a:t>Draw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colleagues</a:t>
            </a:r>
            <a:r>
              <a:rPr lang="es-ES" dirty="0"/>
              <a:t> at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park</a:t>
            </a:r>
            <a:r>
              <a:rPr lang="es-ES" dirty="0"/>
              <a:t> + </a:t>
            </a:r>
            <a:r>
              <a:rPr lang="es-ES" dirty="0" err="1"/>
              <a:t>one</a:t>
            </a:r>
            <a:r>
              <a:rPr lang="es-ES" dirty="0"/>
              <a:t> </a:t>
            </a:r>
            <a:r>
              <a:rPr lang="es-ES" dirty="0" err="1"/>
              <a:t>activity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vocabulary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438693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61E39D1-9CAA-44D2-BBF1-5470F9DC2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930" y="221029"/>
            <a:ext cx="11274255" cy="636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573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2B42CA6E-48EA-4750-9084-EA0853823A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154" y="1232437"/>
            <a:ext cx="10332949" cy="229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288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79DDA1F4-4C62-42F4-AB21-0D0D78252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658" y="245501"/>
            <a:ext cx="11220036" cy="618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975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1E16E7B3-0726-4960-9B33-7B105D1FE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2943" y="1504925"/>
            <a:ext cx="10166094" cy="157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359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AFFB492F-071B-4519-B7E6-B66DB8924C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216" y="155453"/>
            <a:ext cx="11371629" cy="651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65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6A0C8A72-A602-40C6-B448-A75CFBFA3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592" y="961048"/>
            <a:ext cx="10445450" cy="13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419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192EFA6C-9D47-4C40-97A6-AF9B140EC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670" y="1116231"/>
            <a:ext cx="10926660" cy="242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723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C3F52AAB-E1E4-4D40-8F13-2379CBA6E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434" y="240079"/>
            <a:ext cx="10911938" cy="62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965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2F58E95D-ABC2-45E7-A26E-4E1938966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1488" y="857152"/>
            <a:ext cx="10792643" cy="205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035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025FA632-6F0A-4D9D-A0DD-F546E79936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8937" y="977900"/>
            <a:ext cx="9020175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60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F0A41B34-3C32-41E0-9408-11CD61FAAB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5750" y="2830513"/>
            <a:ext cx="66865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415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E87D2442-2FA0-4841-AA23-E7F70CC82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236" y="174332"/>
            <a:ext cx="11873432" cy="615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478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1FFE1B32-3AB3-4204-90A9-8D195F4F65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888" y="912324"/>
            <a:ext cx="11064988" cy="226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136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9C9E7D-93A7-4176-B99B-24F044AAB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692" y="182880"/>
            <a:ext cx="11633982" cy="6457071"/>
          </a:xfrm>
        </p:spPr>
        <p:txBody>
          <a:bodyPr/>
          <a:lstStyle/>
          <a:p>
            <a:r>
              <a:rPr lang="es-ES" sz="9600" b="1" dirty="0" err="1">
                <a:solidFill>
                  <a:srgbClr val="00B0F0"/>
                </a:solidFill>
              </a:rPr>
              <a:t>Songs</a:t>
            </a:r>
            <a:endParaRPr lang="es-ES" sz="9600" b="1" dirty="0">
              <a:solidFill>
                <a:srgbClr val="00B0F0"/>
              </a:solidFill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000464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9C9E7D-93A7-4176-B99B-24F044AAB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692" y="182880"/>
            <a:ext cx="11633982" cy="6457071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FBEC02C-254F-403B-A396-6FE2DCA18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34" y="171410"/>
            <a:ext cx="11085341" cy="64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66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6910CC1F-ACD0-4713-909D-83FA32678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5939" y="141200"/>
            <a:ext cx="7563143" cy="657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13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FBD657C8-48FC-4A9C-B61E-77DDB86210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580" y="896718"/>
            <a:ext cx="11559838" cy="242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31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067AA91F-0E30-4B10-9664-077757800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9935" y="309028"/>
            <a:ext cx="7352129" cy="623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48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1FD51602-610B-44D3-9DE7-D9D602245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6537" y="2759075"/>
            <a:ext cx="66008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331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62</Words>
  <Application>Microsoft Office PowerPoint</Application>
  <PresentationFormat>Panorámica</PresentationFormat>
  <Paragraphs>18</Paragraphs>
  <Slides>58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62" baseType="lpstr">
      <vt:lpstr>Arial</vt:lpstr>
      <vt:lpstr>Calibri</vt:lpstr>
      <vt:lpstr>Calibri Light</vt:lpstr>
      <vt:lpstr>Tema de Office</vt:lpstr>
      <vt:lpstr>Class 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´´Treasure´´ hunt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Class 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Draw your colleagues at the park + one activity from the vocabulary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Robert Andras</dc:creator>
  <cp:lastModifiedBy>Robert Andras</cp:lastModifiedBy>
  <cp:revision>10</cp:revision>
  <dcterms:created xsi:type="dcterms:W3CDTF">2020-05-15T10:48:58Z</dcterms:created>
  <dcterms:modified xsi:type="dcterms:W3CDTF">2020-05-17T11:42:24Z</dcterms:modified>
</cp:coreProperties>
</file>