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2" r:id="rId6"/>
    <p:sldId id="265" r:id="rId7"/>
    <p:sldId id="264" r:id="rId8"/>
    <p:sldId id="263" r:id="rId9"/>
    <p:sldId id="259" r:id="rId10"/>
    <p:sldId id="268" r:id="rId11"/>
    <p:sldId id="269" r:id="rId12"/>
    <p:sldId id="275" r:id="rId13"/>
    <p:sldId id="276" r:id="rId14"/>
    <p:sldId id="271" r:id="rId15"/>
    <p:sldId id="274" r:id="rId16"/>
    <p:sldId id="273" r:id="rId17"/>
    <p:sldId id="272" r:id="rId18"/>
    <p:sldId id="260" r:id="rId19"/>
    <p:sldId id="270" r:id="rId20"/>
    <p:sldId id="261" r:id="rId21"/>
    <p:sldId id="267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9066D-B2AC-43B1-83D1-2B3941B1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B35480-034A-40EC-BF40-FE99EB05A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0A8C7-28E4-4C5C-B586-19D28B55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6FD8D-DDC8-41C1-9561-13C179CA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F9FB1-5EFE-48A7-A11B-AACA867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5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6B575-E9F9-4F68-9A07-DFCC0A17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FC953D-8746-4BF7-96E4-68FBDF627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E7C71-184C-41DA-861D-2EB2EF67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1A1C2-E32A-4478-BD5E-C91E160E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4F3947-9F35-4A6F-A657-73DB804D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91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F1A642-D3FA-4D66-8E08-F56BC2CB3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F12554-5706-434C-B1F7-6FB6641D5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BB6A44-3E84-4C41-A88F-AC0338E6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D110ED-AC13-438A-8C9B-0C8A65A0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57A5A2-9059-4F18-9708-17C5874D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23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53270-9496-4C8F-AF10-1934AD91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E412B-830D-4F78-8CFB-5CC8BE17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0291DA-8C42-4D39-991F-D6FDF588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D949D7-1360-4E38-A4E2-4AE7BFB9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B7F9F-B4C3-4776-82F5-0D19F11E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00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3331-F1AB-43B9-AFC7-89AA4552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302487-1C63-4663-B046-F03E53B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2D70FE-852D-4679-A0CC-F0F3778D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AF571-EBE5-4BCD-B681-4040B3EF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7A204-0BB7-4302-BDC5-0A9A4735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57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D683F-35C0-4E1F-90FD-B20D0252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73D7E-5B75-486E-B446-EDE3F4075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D1F15E-03BE-46F7-BD37-D3DA6B5AF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1E7128-CB69-4C6F-8C71-825E3996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FE2DCA-57D5-4359-AB4A-09DE98D3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91ADDF-5A3D-4CB9-909A-F7217D56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2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92834-08CA-49A1-9BD3-A779B9AD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AEC95-5633-4C05-896C-682C68482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B123B9-7934-4371-ADBF-21DFCFC12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7156E8-19E2-4B82-80BF-7FAE38404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C31D39-B05E-4A7D-9C1D-307E8C170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5520F3-16FC-43C7-A5D4-279B06B6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03FFC5-4823-4747-93D3-81619387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38C533-C5AD-407A-B4B1-610FE76A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3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CB4F1-2540-46B1-8E62-A680BE4A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0ED882-A31A-46C3-85C8-5FEFC13E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1DED29-BC25-4814-95D3-81A401AC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695DB1-EC34-439B-8EC3-4FD18741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37A208-541F-47B2-B5E5-917FC233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920D4B-6F8E-4F68-BAD9-61254634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AABA24-2AD8-4575-929B-C0ED5D66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90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225B2-1A52-450E-80DA-731DA3AD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4844B6-1D96-4E06-B32A-E408A597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492C14-70A1-40CA-858E-0D6336691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7E2BB1-ACF4-47AB-9EFE-58682EA1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D9E3ED-DDA1-4F38-879C-759CD5EA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7AE2FB-BE20-442E-8373-14782D15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68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62047-511C-4FE8-8984-43D1D4C0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173666-8618-4C17-97A3-8F92CCE0E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B527E4-30EF-4845-AF5C-4696B34DD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F0E925-6674-4A68-BB32-165E4738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3492E1-FA6A-4F43-8761-FA435675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475B23-E21A-432B-A632-4222139A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9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27A328-7043-4F23-8C92-80D85CCC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3ACA8B-1684-4658-B208-1EBA4108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7F119-8E36-4DC6-9FA6-838D4C285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0AC3-2706-4386-938C-B9B14BE7B0F6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D723A0-A1D2-48DA-B854-10891EA5F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F4682B-FAFD-46E0-8957-403675333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300F7-04EA-4810-9543-0C9D6DC5E0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36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C92A8-D784-4732-8BD2-E21C71B46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329" y="475249"/>
            <a:ext cx="9144000" cy="1269145"/>
          </a:xfrm>
        </p:spPr>
        <p:txBody>
          <a:bodyPr/>
          <a:lstStyle/>
          <a:p>
            <a:pPr algn="l"/>
            <a:r>
              <a:rPr lang="es-ES" dirty="0" err="1">
                <a:solidFill>
                  <a:srgbClr val="0070C0"/>
                </a:solidFill>
              </a:rPr>
              <a:t>Class</a:t>
            </a:r>
            <a:r>
              <a:rPr lang="es-ES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89703-4743-4630-8B8F-30394EF9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871" y="2420351"/>
            <a:ext cx="9144000" cy="1655762"/>
          </a:xfrm>
        </p:spPr>
        <p:txBody>
          <a:bodyPr/>
          <a:lstStyle/>
          <a:p>
            <a:pPr algn="l"/>
            <a:r>
              <a:rPr lang="es-ES" dirty="0"/>
              <a:t>New </a:t>
            </a:r>
            <a:r>
              <a:rPr lang="es-ES" dirty="0" err="1"/>
              <a:t>vocabulary</a:t>
            </a:r>
            <a:r>
              <a:rPr lang="es-ES" dirty="0"/>
              <a:t>: after </a:t>
            </a:r>
            <a:r>
              <a:rPr lang="es-ES" dirty="0" err="1"/>
              <a:t>school</a:t>
            </a:r>
            <a:r>
              <a:rPr lang="es-ES" dirty="0"/>
              <a:t> </a:t>
            </a:r>
            <a:r>
              <a:rPr lang="es-ES" dirty="0" err="1"/>
              <a:t>fun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39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2BBFE96-3E06-42BC-9B6C-72253668F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96" y="100549"/>
            <a:ext cx="11429086" cy="65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E4F711C-30A9-466D-92BB-7FFBCF10B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41" y="326072"/>
            <a:ext cx="11276317" cy="62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7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35FB145-D94F-4FF8-995D-137150E9A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774" y="223472"/>
            <a:ext cx="7636376" cy="64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4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DE0F1-2CE1-4725-8008-1F0AF22D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96948"/>
            <a:ext cx="11605846" cy="6471138"/>
          </a:xfrm>
        </p:spPr>
        <p:txBody>
          <a:bodyPr>
            <a:normAutofit/>
          </a:bodyPr>
          <a:lstStyle/>
          <a:p>
            <a:endParaRPr lang="es-ES" sz="5400" dirty="0">
              <a:solidFill>
                <a:srgbClr val="00B050"/>
              </a:solidFill>
            </a:endParaRPr>
          </a:p>
          <a:p>
            <a:endParaRPr lang="es-ES" sz="5400" dirty="0">
              <a:solidFill>
                <a:srgbClr val="00B050"/>
              </a:solidFill>
            </a:endParaRPr>
          </a:p>
          <a:p>
            <a:r>
              <a:rPr lang="es-ES" sz="5400" dirty="0" err="1">
                <a:solidFill>
                  <a:srgbClr val="00B050"/>
                </a:solidFill>
              </a:rPr>
              <a:t>Draw</a:t>
            </a:r>
            <a:r>
              <a:rPr lang="es-ES" sz="5400" dirty="0">
                <a:solidFill>
                  <a:srgbClr val="00B050"/>
                </a:solidFill>
              </a:rPr>
              <a:t> </a:t>
            </a:r>
            <a:r>
              <a:rPr lang="es-ES" sz="5400" dirty="0" err="1">
                <a:solidFill>
                  <a:srgbClr val="00B050"/>
                </a:solidFill>
              </a:rPr>
              <a:t>your</a:t>
            </a:r>
            <a:r>
              <a:rPr lang="es-ES" sz="5400" dirty="0">
                <a:solidFill>
                  <a:srgbClr val="00B050"/>
                </a:solidFill>
              </a:rPr>
              <a:t> </a:t>
            </a:r>
            <a:r>
              <a:rPr lang="es-ES" sz="5400" dirty="0" err="1">
                <a:solidFill>
                  <a:srgbClr val="00B050"/>
                </a:solidFill>
              </a:rPr>
              <a:t>family</a:t>
            </a:r>
            <a:r>
              <a:rPr lang="es-ES" sz="5400" dirty="0">
                <a:solidFill>
                  <a:srgbClr val="00B050"/>
                </a:solidFill>
              </a:rPr>
              <a:t> + after </a:t>
            </a:r>
            <a:r>
              <a:rPr lang="es-ES" sz="5400" dirty="0" err="1">
                <a:solidFill>
                  <a:srgbClr val="00B050"/>
                </a:solidFill>
              </a:rPr>
              <a:t>school</a:t>
            </a:r>
            <a:r>
              <a:rPr lang="es-ES" sz="5400" dirty="0">
                <a:solidFill>
                  <a:srgbClr val="00B050"/>
                </a:solidFill>
              </a:rPr>
              <a:t> </a:t>
            </a:r>
            <a:r>
              <a:rPr lang="es-ES" sz="5400" dirty="0" err="1">
                <a:solidFill>
                  <a:srgbClr val="00B050"/>
                </a:solidFill>
              </a:rPr>
              <a:t>activity</a:t>
            </a:r>
            <a:endParaRPr lang="es-E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DE0F1-2CE1-4725-8008-1F0AF22D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96948"/>
            <a:ext cx="6668086" cy="4206240"/>
          </a:xfrm>
        </p:spPr>
        <p:txBody>
          <a:bodyPr>
            <a:normAutofit/>
          </a:bodyPr>
          <a:lstStyle/>
          <a:p>
            <a:r>
              <a:rPr lang="es-ES" sz="8000" b="1" dirty="0" err="1">
                <a:solidFill>
                  <a:srgbClr val="0070C0"/>
                </a:solidFill>
              </a:rPr>
              <a:t>Class</a:t>
            </a:r>
            <a:r>
              <a:rPr lang="es-ES" sz="8000" b="1" dirty="0">
                <a:solidFill>
                  <a:srgbClr val="0070C0"/>
                </a:solidFill>
              </a:rPr>
              <a:t> 2</a:t>
            </a:r>
          </a:p>
          <a:p>
            <a:r>
              <a:rPr lang="es-ES" sz="3200" b="1" dirty="0" err="1">
                <a:solidFill>
                  <a:srgbClr val="0070C0"/>
                </a:solidFill>
              </a:rPr>
              <a:t>Story</a:t>
            </a:r>
            <a:r>
              <a:rPr lang="es-ES" sz="3200" b="1" dirty="0">
                <a:solidFill>
                  <a:srgbClr val="0070C0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50207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B2FB72E-AFB6-4FE2-8759-6C12CECC2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635" y="87693"/>
            <a:ext cx="6364934" cy="66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7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E6DA039-AB93-49B1-84FB-3D4AB7B36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193" y="151514"/>
            <a:ext cx="6637203" cy="65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AAE84EC-BCAD-42C6-B411-FEF97B6F6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217999"/>
            <a:ext cx="5557764" cy="64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0FA4922-8B0E-4A98-9800-F7B575C76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821" y="207669"/>
            <a:ext cx="6584816" cy="65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5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5F9BDEE-7C53-40BC-8C3B-EE1121533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450" y="141214"/>
            <a:ext cx="6566646" cy="65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7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9CCC270-E917-4CF8-B15F-474B395D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14" y="398828"/>
            <a:ext cx="6677207" cy="62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54DAC81-E089-4764-B603-7DB81FF6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624" y="154749"/>
            <a:ext cx="6951675" cy="65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4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B5CD652-A70A-488D-A015-0E23213A4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871" y="76938"/>
            <a:ext cx="6359733" cy="67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62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EBB4389-F969-4A27-AD30-8177BBF3A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946" y="107527"/>
            <a:ext cx="6107577" cy="66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34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5CDF3B3-B567-4FAC-9CBD-947CA5044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99" y="359031"/>
            <a:ext cx="10333489" cy="62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1B2CC91-5AC7-42E9-8FBE-E68CBDDE5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63" y="720626"/>
            <a:ext cx="11507274" cy="41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A08AFB-A375-43D2-B727-24BE1584F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7" y="253862"/>
            <a:ext cx="10698023" cy="64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7EEB5E8-FC4E-46CD-9422-9B07BC1CB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698" y="139528"/>
            <a:ext cx="5587621" cy="65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3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91397E1-9EE0-42E0-940D-E9A27C868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903" y="180559"/>
            <a:ext cx="3851580" cy="62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4DADE7E-F943-427A-B672-40CFD6DF3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915" y="257759"/>
            <a:ext cx="5398661" cy="63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76DC0A6-7DFF-4AD7-ACAD-EBF823220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610" y="242065"/>
            <a:ext cx="4761071" cy="63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A15017EF-E9B8-423F-AA74-3DBB1729E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477128"/>
            <a:ext cx="4902151" cy="60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4C97280-9DD1-4AC5-BA9F-0E6D91706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36" y="338131"/>
            <a:ext cx="4955895" cy="63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50EDCC0-B4F6-423A-BBD0-6F91F3444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662" y="288338"/>
            <a:ext cx="4068897" cy="62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97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Panorámica</PresentationFormat>
  <Paragraphs>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Class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</dc:title>
  <dc:creator>Robert Andras</dc:creator>
  <cp:lastModifiedBy>Robert Andras</cp:lastModifiedBy>
  <cp:revision>13</cp:revision>
  <dcterms:created xsi:type="dcterms:W3CDTF">2020-05-23T11:54:52Z</dcterms:created>
  <dcterms:modified xsi:type="dcterms:W3CDTF">2020-05-23T12:45:28Z</dcterms:modified>
</cp:coreProperties>
</file>