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306" r:id="rId11"/>
    <p:sldId id="298" r:id="rId12"/>
    <p:sldId id="308" r:id="rId13"/>
    <p:sldId id="302" r:id="rId14"/>
    <p:sldId id="310" r:id="rId15"/>
    <p:sldId id="301" r:id="rId16"/>
    <p:sldId id="309" r:id="rId17"/>
    <p:sldId id="300" r:id="rId18"/>
    <p:sldId id="311" r:id="rId19"/>
    <p:sldId id="299" r:id="rId20"/>
    <p:sldId id="312" r:id="rId21"/>
    <p:sldId id="303" r:id="rId22"/>
    <p:sldId id="313" r:id="rId23"/>
    <p:sldId id="304" r:id="rId24"/>
    <p:sldId id="314" r:id="rId25"/>
    <p:sldId id="305" r:id="rId26"/>
    <p:sldId id="315" r:id="rId27"/>
    <p:sldId id="297" r:id="rId28"/>
    <p:sldId id="294" r:id="rId29"/>
    <p:sldId id="293" r:id="rId30"/>
    <p:sldId id="307" r:id="rId31"/>
    <p:sldId id="317" r:id="rId32"/>
    <p:sldId id="327" r:id="rId33"/>
    <p:sldId id="318" r:id="rId34"/>
    <p:sldId id="328" r:id="rId35"/>
    <p:sldId id="319" r:id="rId36"/>
    <p:sldId id="329" r:id="rId37"/>
    <p:sldId id="320" r:id="rId38"/>
    <p:sldId id="330" r:id="rId39"/>
    <p:sldId id="321" r:id="rId40"/>
    <p:sldId id="334" r:id="rId41"/>
    <p:sldId id="322" r:id="rId42"/>
    <p:sldId id="332" r:id="rId43"/>
    <p:sldId id="323" r:id="rId44"/>
    <p:sldId id="333" r:id="rId45"/>
    <p:sldId id="324" r:id="rId46"/>
    <p:sldId id="331" r:id="rId47"/>
    <p:sldId id="325" r:id="rId48"/>
    <p:sldId id="326" r:id="rId4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48E8B-9941-416A-A553-FE97147D0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9F9449-3E9A-4A43-BFB9-19A5A0CFC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A0DA8-A789-410C-B296-225937E0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05797D-7867-4C12-B45E-CCEF9675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9261A-1821-454C-B403-3071921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12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895BD-6398-497F-9786-8A3EBA6D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C42748-8D1F-4425-8ECA-9D939E9B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00A8F-D704-4F08-A670-F46E4180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CC2AB4-61F5-4173-AF59-CB83F732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3D747-C0ED-4973-8C1B-5A43CA29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44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B677FF-F9EC-4F31-B6F0-30F58EECC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542E65-4469-4C95-8B11-E5C9576D0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F8A18-96AF-454C-8F84-10656F69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D7BEF1-6836-48F8-8974-9DA5B17E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14788-812C-45E2-86C8-0A4AB909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46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2C0DA-6DBF-4DF5-98E7-7E3FD0BC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C2D9A-ED2A-4EBC-848B-31C9FE2DC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9D9AA2-0410-4ACB-9579-11FC7C9E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4AA78E-8885-4F6A-9621-D243822D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469665-BFE0-4F62-940B-81CBD65C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2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77A89-EEBE-4678-A231-BB8B5C7A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61609D-983B-4473-A761-E9B4F8888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2E2DA-7A52-41DA-9745-655CA949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13AFA-5024-48EE-A3AF-EDF31EC7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1979C1-9C1E-4E22-B9BE-32E45B21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07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DA7F2-FA3E-4359-8E6F-F3D30CC6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6E069-A997-4F36-8AFC-0AAF261F3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8853CE-11CF-48E5-89E1-1C7E6BB0C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C3A348-111E-4DF1-A4DB-40B67648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CDB09-26B3-4037-9D11-2A1EAEF7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3B638-D56F-41E1-9E7D-F70B4285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48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44755-322F-4E26-AE49-CEF9E724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6698C1-19E5-4562-B635-55C8C0126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4FC4E2-E9CD-4DC0-B363-54B3B8FD9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AEE40B-890C-4F18-B39F-43FA65BF8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E936F7-4CC4-4257-B15C-96D367EED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03C48C-D95B-416E-BACB-E53F1BCF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0CB4AA-35CB-4A75-B7BF-23776DD4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BEE1A7-904F-41D0-8B1F-4345B523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68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6FF13-26BF-4BE6-802A-16F2F59E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8EFE1A-FBBA-4C85-814A-F24F13C0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1D7DFA-1098-4149-A3E0-B38F8F64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C28578-B36A-4405-B5DF-51424271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68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B2B1F5-7D23-4046-9FDE-BBEE319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81A806-F3AF-4972-9DA1-F41D1B8A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F1931D-93C8-4576-BFFB-2DADF77B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73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563F1-55F9-4093-962D-23B08252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07FFF3-7E0D-4939-B06A-2AC4A90C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F85B85-C697-4892-A439-DD5AD5256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C9A4AA-0F2A-4C74-9C31-978FC767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BE792D-730E-4B88-8573-2160393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85D638-234A-46CA-8C61-9EB11289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80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E3D74-F07A-4A46-8CC8-FB4768C7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535C1-7AC4-4878-BDA5-271018650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0780A1-B50B-4243-B294-83ECBF8ED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DB18B8-054C-4E7E-A823-7F1D433D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4A4B44-73A4-4A16-AC50-4A7DFD16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ADB138-1254-461E-940A-D66484F4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56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D5B22A-810D-421A-A754-02839043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080E86-EF86-4300-B021-5C4306BAD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058A8-645A-466B-A8AC-C06CF8703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F9D5-D527-41D2-88BB-D24638D46E1B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4815D-3B00-4F22-B98E-6DD8ECA66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A2510-0498-474E-AAE0-9B161FC53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30D7-7980-4AFC-B482-26B190891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85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E1C32-4001-4796-BDAF-A94233E8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Class</a:t>
            </a:r>
            <a:r>
              <a:rPr lang="es-ES" dirty="0"/>
              <a:t>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49D17E-E1A4-4BFE-864A-B978C16F3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922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4F5E3-7297-4E95-AAD5-5AAF47AD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Listen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story</a:t>
            </a:r>
            <a:r>
              <a:rPr lang="es-ES" dirty="0"/>
              <a:t> and </a:t>
            </a:r>
            <a:r>
              <a:rPr lang="es-ES" dirty="0" err="1"/>
              <a:t>read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C7E43-1782-4E8A-A224-582232C21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0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87E63-9D0A-453B-AA36-21BFE0AB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11014"/>
            <a:ext cx="11662117" cy="638673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A1753F-779A-4C1C-900E-CCF960AD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556992"/>
            <a:ext cx="60007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3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B9914FE-644B-4F27-B164-A82C66955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017" y="1280160"/>
            <a:ext cx="10632515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0724318-4FAC-4854-9C27-0D22584EE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362" y="546894"/>
            <a:ext cx="6057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2CB77C1-D9C2-48BD-BE40-ABF85D9C8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72" y="689317"/>
            <a:ext cx="11519655" cy="35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C055CFA-1BAE-41E4-B11F-02FFF767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362" y="546894"/>
            <a:ext cx="6057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4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5A7DB28-DE0C-4778-A81D-05D48F0BD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41" y="703940"/>
            <a:ext cx="11740831" cy="31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1D093BF-0573-4E50-8B16-F70E4CBAA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175" y="565944"/>
            <a:ext cx="6010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DA25FD9-E9F0-410D-8C54-25033103C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19" y="1320800"/>
            <a:ext cx="10521727" cy="18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3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3DE4CC9-C14D-418B-9A4E-CEDE920F2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225" y="575469"/>
            <a:ext cx="59721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8FF26DA-A7C2-4586-BDC8-23808252E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83247"/>
            <a:ext cx="6766559" cy="65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B8632D-3325-4A07-9610-EC41AF454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504" y="1006634"/>
            <a:ext cx="11148992" cy="30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DCB9799-358B-4D2A-9EED-F5C9942DD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750" y="570706"/>
            <a:ext cx="59531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CB674CB-C4F7-4150-A601-435970C58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081" y="1606674"/>
            <a:ext cx="11145838" cy="23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3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80B5AC3-B71B-4D85-A205-98E49BA06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987" y="570706"/>
            <a:ext cx="59626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55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D932FB3-AC98-4A42-A452-0299EE0AB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774" y="954906"/>
            <a:ext cx="10318427" cy="24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9ABFA91-AB2E-4ADA-8772-948E0ED91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700" y="561181"/>
            <a:ext cx="59912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0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93B0B64-9231-49BE-BF6A-D998AA490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83" y="958569"/>
            <a:ext cx="11170434" cy="30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14D9BD1-10D4-4364-A1AC-794C2E04D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44" y="1016001"/>
            <a:ext cx="11705512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9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DE45652-4F8C-4524-890E-76C6971B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043" y="290594"/>
            <a:ext cx="5933635" cy="62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3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48FE1AA-3182-4DF9-8DBB-D83A59196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81" y="203200"/>
            <a:ext cx="12227542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6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51F2485-7013-4900-A52C-42DE2B498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26" y="0"/>
            <a:ext cx="5669280" cy="67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93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1C4DB-2814-41A2-9752-B6E7466D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66982" cy="4713312"/>
          </a:xfrm>
        </p:spPr>
        <p:txBody>
          <a:bodyPr/>
          <a:lstStyle/>
          <a:p>
            <a:r>
              <a:rPr lang="es-ES" dirty="0" err="1"/>
              <a:t>Class</a:t>
            </a:r>
            <a:r>
              <a:rPr lang="es-E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5791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F3E4431-C88B-4D0C-A05C-25BD6B998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427" y="508061"/>
            <a:ext cx="6219031" cy="61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4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68BE7-6ADC-4CB6-AA33-C3041D6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858129"/>
            <a:ext cx="10833295" cy="5318834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8000" b="1" dirty="0">
                <a:solidFill>
                  <a:srgbClr val="0070C0"/>
                </a:solidFill>
              </a:rPr>
              <a:t>Do </a:t>
            </a:r>
            <a:r>
              <a:rPr lang="es-ES" sz="8000" b="1" dirty="0" err="1">
                <a:solidFill>
                  <a:srgbClr val="0070C0"/>
                </a:solidFill>
              </a:rPr>
              <a:t>gymnastics</a:t>
            </a:r>
            <a:endParaRPr lang="es-E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9E7F956-A301-4DFA-BBD3-F3F5FC7A2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973" y="131236"/>
            <a:ext cx="5077716" cy="63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FD14D-6791-4D01-BBEA-023EF65D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450166"/>
            <a:ext cx="10903634" cy="5726797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7200" b="1" dirty="0">
                <a:solidFill>
                  <a:srgbClr val="00B050"/>
                </a:solidFill>
              </a:rPr>
              <a:t>Do karate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9190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A119471-2070-4795-BDC5-C8617D107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924" y="105300"/>
            <a:ext cx="5773774" cy="6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7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B0A792-ED6F-49B7-9C64-7E9C6A1E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351692"/>
            <a:ext cx="11058378" cy="5825271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7200" b="1" dirty="0">
                <a:solidFill>
                  <a:srgbClr val="C00000"/>
                </a:solidFill>
              </a:rPr>
              <a:t>juggle</a:t>
            </a:r>
          </a:p>
        </p:txBody>
      </p:sp>
    </p:spTree>
    <p:extLst>
      <p:ext uri="{BB962C8B-B14F-4D97-AF65-F5344CB8AC3E}">
        <p14:creationId xmlns:p14="http://schemas.microsoft.com/office/powerpoint/2010/main" val="1085294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2EF1DED-FE3A-4C50-9C61-7C7A58F0C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77" y="321632"/>
            <a:ext cx="4322750" cy="62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AA342-8689-4E07-85FA-3999B8A41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309489"/>
            <a:ext cx="11100582" cy="5867474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7200" dirty="0">
                <a:solidFill>
                  <a:srgbClr val="002060"/>
                </a:solidFill>
              </a:rPr>
              <a:t>Play </a:t>
            </a:r>
            <a:r>
              <a:rPr lang="es-ES" sz="7200" dirty="0" err="1">
                <a:solidFill>
                  <a:srgbClr val="002060"/>
                </a:solidFill>
              </a:rPr>
              <a:t>basketball</a:t>
            </a:r>
            <a:endParaRPr lang="es-E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72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C500532-187B-4E5B-A800-DEF9481B0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629" y="159373"/>
            <a:ext cx="4578008" cy="65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F404D29-03EB-4F19-9E5D-CE00C146D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69" y="209041"/>
            <a:ext cx="4824952" cy="63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4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3C4DF2-90A4-4912-9786-2476ECC6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393895"/>
            <a:ext cx="11002108" cy="5783068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7200" b="1" dirty="0">
                <a:solidFill>
                  <a:schemeClr val="accent6">
                    <a:lumMod val="75000"/>
                  </a:schemeClr>
                </a:solidFill>
              </a:rPr>
              <a:t>Play </a:t>
            </a:r>
            <a:r>
              <a:rPr lang="es-ES" sz="7200" b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7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7200" b="1" dirty="0" err="1">
                <a:solidFill>
                  <a:schemeClr val="accent6">
                    <a:lumMod val="75000"/>
                  </a:schemeClr>
                </a:solidFill>
              </a:rPr>
              <a:t>recorder</a:t>
            </a:r>
            <a:endParaRPr lang="es-E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2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CCEDE6E-13F8-4473-9C48-D0C01411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480" y="169849"/>
            <a:ext cx="6764655" cy="62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5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D9C088-E1F3-402B-8474-8A7960F9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379828"/>
            <a:ext cx="10959905" cy="5797135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7200" b="1" dirty="0" err="1">
                <a:solidFill>
                  <a:srgbClr val="00B050"/>
                </a:solidFill>
              </a:rPr>
              <a:t>Ride</a:t>
            </a:r>
            <a:r>
              <a:rPr lang="es-ES" sz="7200" b="1" dirty="0">
                <a:solidFill>
                  <a:srgbClr val="00B050"/>
                </a:solidFill>
              </a:rPr>
              <a:t> a </a:t>
            </a:r>
            <a:r>
              <a:rPr lang="es-ES" sz="7200" b="1" dirty="0" err="1">
                <a:solidFill>
                  <a:srgbClr val="00B050"/>
                </a:solidFill>
              </a:rPr>
              <a:t>bike</a:t>
            </a:r>
            <a:endParaRPr lang="es-ES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7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C6B70E1-9C10-4B73-B780-B272C89CF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790" y="275579"/>
            <a:ext cx="4606742" cy="64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15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E3D215-071A-4482-9AE4-5BCBF7B07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393895"/>
            <a:ext cx="11114649" cy="5783068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7200" b="1" dirty="0" err="1">
                <a:solidFill>
                  <a:srgbClr val="0070C0"/>
                </a:solidFill>
              </a:rPr>
              <a:t>rollerblade</a:t>
            </a:r>
            <a:endParaRPr lang="es-ES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13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AD6B6E4-C71D-497A-8E36-C60158B41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574" y="217971"/>
            <a:ext cx="4850875" cy="66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0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77B888-F44F-4448-B37C-E30A0EC9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422031"/>
            <a:ext cx="10973972" cy="575493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8800" b="1" dirty="0">
                <a:solidFill>
                  <a:srgbClr val="0070C0"/>
                </a:solidFill>
              </a:rPr>
              <a:t>      </a:t>
            </a:r>
            <a:r>
              <a:rPr lang="es-ES" sz="8800" b="1" dirty="0" err="1">
                <a:solidFill>
                  <a:srgbClr val="0070C0"/>
                </a:solidFill>
              </a:rPr>
              <a:t>sing</a:t>
            </a:r>
            <a:endParaRPr lang="es-ES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21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DD1AE94-A83C-489C-9F96-1C7686325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289" y="273874"/>
            <a:ext cx="7633200" cy="63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47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FD456DD-2F4B-4BA9-A017-639A60AF3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40" y="233960"/>
            <a:ext cx="7185745" cy="6327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074B04-9945-45BE-82AF-85FCA9B1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61" y="937627"/>
            <a:ext cx="4212775" cy="42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4F1197B-B91C-43C2-85E2-DFB1A3F9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531" y="335077"/>
            <a:ext cx="6597746" cy="6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5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81CC6FA-8369-44B2-84E6-A59C3178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883" y="324663"/>
            <a:ext cx="6752492" cy="64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0F08CE-91C9-4356-9658-19F26E8CF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6" y="205456"/>
            <a:ext cx="7230794" cy="64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993614D-27B8-47CF-964B-444557670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800" y="167845"/>
            <a:ext cx="5165114" cy="64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8D80858-2CDD-4E81-92F3-8BDB7A4A5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33" y="144983"/>
            <a:ext cx="5373858" cy="63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3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</Words>
  <Application>Microsoft Office PowerPoint</Application>
  <PresentationFormat>Panorámica</PresentationFormat>
  <Paragraphs>43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Tema de Office</vt:lpstr>
      <vt:lpstr>Class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Listen to the story and read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Class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12</cp:revision>
  <dcterms:created xsi:type="dcterms:W3CDTF">2020-05-02T19:27:13Z</dcterms:created>
  <dcterms:modified xsi:type="dcterms:W3CDTF">2020-05-02T20:28:15Z</dcterms:modified>
</cp:coreProperties>
</file>