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57" r:id="rId13"/>
    <p:sldId id="277" r:id="rId14"/>
    <p:sldId id="263" r:id="rId15"/>
    <p:sldId id="264" r:id="rId16"/>
    <p:sldId id="265" r:id="rId17"/>
    <p:sldId id="261" r:id="rId18"/>
    <p:sldId id="262" r:id="rId19"/>
    <p:sldId id="258" r:id="rId20"/>
    <p:sldId id="259" r:id="rId21"/>
    <p:sldId id="260" r:id="rId22"/>
    <p:sldId id="275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2C350D-16DA-4CB0-A009-2252E981A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ACA92C-EB70-4473-B60B-85AC3173E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5E5D7D-C267-46AF-9C56-394A1BEE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37FEA6-BDF7-4836-9D46-57516BAC1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3C663F-5469-4328-832E-6F86924E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5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F3B37A-9999-4A86-8A8B-C7951FA49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C1B233-F5A1-4406-804A-A66A0A801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B63C2D-3679-4248-90D0-14389C302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BF9242-2346-47D3-8903-BD81EFFCC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0EA421-17FB-4B9B-84AC-D5D02D1C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39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DD31A57-ED63-4C87-A648-870163BAC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7709806-6D64-4E48-B7AD-3325211B7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67FF6-D8AE-4C48-9263-E8BAB8291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A0E90E-66BA-4536-A7FF-974550A35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22EBFE-C3AD-448F-9FC2-F8253B6A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13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63CE4-CB0D-4430-A037-4FDE3A0A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731834-9549-44C4-9ABD-20B8462D9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B1E9C1-8983-43F6-849D-C3C34A11B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5880D9-98AD-4B2C-9C3A-59334BC4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DC8933-B951-46CC-8098-530922D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16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EB8410-9CDA-4226-9CC4-4C8225D30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5F4097-F635-42BF-903F-F27AC572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F29638-15CF-477B-9A84-F418B35F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5FB628-1F50-47AF-AD0B-34375726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29F21D-1929-479B-BDA7-DA1AC9D14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288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FB1978-CEBF-44D3-9134-16D57E933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F15EB4-A38F-4CA1-982C-F4DDB8040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8F8ED4-6587-4AF1-A9E4-5E7AF31C1E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645E5F-E456-4449-8924-39154C203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917659-28D2-47F4-B4C7-1E8E86AC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53BA9B-6B23-4984-9428-38D19BFA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418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D4879-0DDA-4004-AA7D-05B174D5A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E3A7B38-DF94-40DC-9653-3622AC4EC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CE5BDE-2F06-4058-AA04-0E8EF460C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325FA5-5927-4702-B177-8D000AD74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E78B13-BD2C-48D6-B063-F486AE380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5A160B3-FEB8-462D-8B6D-F55853E27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BA5307-2CF6-4B0B-8A55-75CE13C5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52177F-33BC-48C8-B67E-7B3BE5ED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123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FEC6A-D3BC-408C-AA14-29621B98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6F7B2E3-78D5-41B5-B82E-BB48769FC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BF9D4BA-17BF-46D8-B59F-D732E6EFA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F34D14-9C5C-4D6B-ACE1-6AD7CBAB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5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D7785C9-0D0B-4A55-9CFD-89200EED2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F9397D-3F4E-465D-AB5B-D09CB0EB3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0822D0-AE34-45A3-AD4B-D3257369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39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2FC48-7FFC-48E4-A7CB-344369A9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B48CF-A528-4E3B-8057-E821B0680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9E002B-285F-4183-AE6E-C2B66B552E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0D58A1-59B6-4C2F-B74D-4EF2A61C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5AC8CE-F125-466C-9B62-86596041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673979-3A7F-4438-B5BC-D0076B7F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982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7455C-1EF5-4C67-987E-86D77BC70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992272-F106-4C61-BB78-C5687E63A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C55F50-8FD8-46A4-9976-5E2EEE04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3ECCEB-51B7-4922-8FF4-742C9856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5C6656-3F72-4382-BC55-FCD916E1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485920-F08B-42AE-9A5E-05F2C21D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117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94810F-5BD6-48DB-8C79-9B3503FE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1D9633-F2C6-41E0-A3E4-13D07338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31BFA9-259E-4556-BFDC-8F7320B95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C5B2E-A3B7-4722-B3E2-6E8D2E64CD68}" type="datetimeFigureOut">
              <a:rPr lang="es-ES" smtClean="0"/>
              <a:t>31/05/2020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D25CD-542D-40A5-A40E-071AFDB415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3C0575-26DF-473F-97EB-7A358707F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161DA-BD80-4657-A42A-C07639925DC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17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B3953-1F8C-4DC9-9D6D-3A7E54000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44062"/>
          </a:xfrm>
        </p:spPr>
        <p:txBody>
          <a:bodyPr/>
          <a:lstStyle/>
          <a:p>
            <a:pPr algn="l"/>
            <a:r>
              <a:rPr lang="es-ES" dirty="0" err="1"/>
              <a:t>Class</a:t>
            </a:r>
            <a:r>
              <a:rPr lang="es-ES" dirty="0"/>
              <a:t> 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A1E128-AB54-4837-8E19-159D4B629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655" y="2166425"/>
            <a:ext cx="9908345" cy="3235569"/>
          </a:xfrm>
        </p:spPr>
        <p:txBody>
          <a:bodyPr/>
          <a:lstStyle/>
          <a:p>
            <a:pPr algn="l"/>
            <a:r>
              <a:rPr lang="es-ES" sz="5400" dirty="0" err="1">
                <a:solidFill>
                  <a:srgbClr val="00B0F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Vocabulary</a:t>
            </a:r>
            <a:r>
              <a:rPr lang="es-ES" sz="5400" dirty="0">
                <a:solidFill>
                  <a:srgbClr val="00B0F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</a:p>
          <a:p>
            <a:pPr algn="l"/>
            <a:r>
              <a:rPr lang="es-ES" sz="5400" dirty="0" err="1">
                <a:solidFill>
                  <a:srgbClr val="00B0F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Story</a:t>
            </a:r>
            <a:r>
              <a:rPr lang="es-ES" sz="5400" dirty="0">
                <a:solidFill>
                  <a:srgbClr val="00B0F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 </a:t>
            </a:r>
          </a:p>
          <a:p>
            <a:pPr algn="l"/>
            <a:r>
              <a:rPr lang="es-ES" sz="5400" dirty="0" err="1">
                <a:solidFill>
                  <a:srgbClr val="00B0F0"/>
                </a:solidFill>
                <a:latin typeface="Arabic Typesetting" panose="020B0604020202020204" pitchFamily="66" charset="-78"/>
                <a:cs typeface="Arabic Typesetting" panose="020B0604020202020204" pitchFamily="66" charset="-78"/>
              </a:rPr>
              <a:t>Drawing</a:t>
            </a:r>
            <a:endParaRPr lang="es-ES" sz="5400" dirty="0">
              <a:solidFill>
                <a:srgbClr val="00B0F0"/>
              </a:solidFill>
              <a:latin typeface="Arabic Typesetting" panose="020B0604020202020204" pitchFamily="66" charset="-78"/>
              <a:cs typeface="Arabic Typesetting" panose="020B0604020202020204" pitchFamily="66" charset="-78"/>
            </a:endParaRPr>
          </a:p>
          <a:p>
            <a:pPr algn="l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13072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FBB20B0-F9F5-499A-A635-536E39219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054" y="209940"/>
            <a:ext cx="11031964" cy="64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5EAAE96-0898-4684-86E9-C71ADE4BB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995" y="914399"/>
            <a:ext cx="10970403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60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75470A-B809-461D-A5B4-6F7499AD6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321" y="365759"/>
            <a:ext cx="11510395" cy="533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20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3534566D-B585-421D-BDD4-B7098B8CF6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33" y="199231"/>
            <a:ext cx="9599148" cy="64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14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80F2BC-594E-4624-9162-B50CDB44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211015"/>
            <a:ext cx="11254154" cy="3953022"/>
          </a:xfrm>
        </p:spPr>
        <p:txBody>
          <a:bodyPr>
            <a:normAutofit/>
          </a:bodyPr>
          <a:lstStyle/>
          <a:p>
            <a:pPr algn="ctr"/>
            <a:r>
              <a:rPr lang="es-ES" sz="7200" b="1" dirty="0" err="1">
                <a:solidFill>
                  <a:srgbClr val="00B050"/>
                </a:solidFill>
              </a:rPr>
              <a:t>The</a:t>
            </a:r>
            <a:r>
              <a:rPr lang="es-ES" sz="7200" b="1" dirty="0">
                <a:solidFill>
                  <a:srgbClr val="00B050"/>
                </a:solidFill>
              </a:rPr>
              <a:t> </a:t>
            </a:r>
            <a:r>
              <a:rPr lang="es-ES" sz="7200" b="1" dirty="0" err="1">
                <a:solidFill>
                  <a:srgbClr val="00B050"/>
                </a:solidFill>
              </a:rPr>
              <a:t>Secret</a:t>
            </a:r>
            <a:r>
              <a:rPr lang="es-ES" sz="7200" b="1" dirty="0">
                <a:solidFill>
                  <a:srgbClr val="00B050"/>
                </a:solidFill>
              </a:rPr>
              <a:t> </a:t>
            </a:r>
            <a:r>
              <a:rPr lang="es-ES" sz="7200" b="1" dirty="0" err="1">
                <a:solidFill>
                  <a:srgbClr val="00B050"/>
                </a:solidFill>
              </a:rPr>
              <a:t>of</a:t>
            </a:r>
            <a:r>
              <a:rPr lang="es-ES" sz="7200" b="1" dirty="0">
                <a:solidFill>
                  <a:srgbClr val="00B050"/>
                </a:solidFill>
              </a:rPr>
              <a:t> Black </a:t>
            </a:r>
            <a:r>
              <a:rPr lang="es-ES" sz="7200" b="1" dirty="0" err="1">
                <a:solidFill>
                  <a:srgbClr val="00B050"/>
                </a:solidFill>
              </a:rPr>
              <a:t>Beard´s</a:t>
            </a:r>
            <a:r>
              <a:rPr lang="es-ES" sz="7200" b="1" dirty="0">
                <a:solidFill>
                  <a:srgbClr val="00B050"/>
                </a:solidFill>
              </a:rPr>
              <a:t> Bay</a:t>
            </a:r>
          </a:p>
        </p:txBody>
      </p:sp>
    </p:spTree>
    <p:extLst>
      <p:ext uri="{BB962C8B-B14F-4D97-AF65-F5344CB8AC3E}">
        <p14:creationId xmlns:p14="http://schemas.microsoft.com/office/powerpoint/2010/main" val="1817633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A6EC78C-87E8-4C9B-9E17-0C166550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557" y="155441"/>
            <a:ext cx="6216455" cy="654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F77780C-49FB-4399-BF21-B56529848D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877" y="137557"/>
            <a:ext cx="5642058" cy="6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50411F7D-66AA-4B14-8BAF-DCC4EA8F6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762" y="83357"/>
            <a:ext cx="6174032" cy="669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C3D5BEB-841E-4C2F-AF27-346D987E6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1352" y="138137"/>
            <a:ext cx="5972321" cy="655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98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51C9B29-6389-45A1-BB09-D811FB0DD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171" y="0"/>
            <a:ext cx="6305403" cy="66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7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B611FEE-0FC1-4E9D-880A-C17DAE27C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237" y="201998"/>
            <a:ext cx="5196730" cy="64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46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FE338C5-9182-486E-9C2B-E431ED073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886" y="104517"/>
            <a:ext cx="6259757" cy="66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72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FBD995E-FF47-4FA8-BB7F-CA9711F07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90" y="121947"/>
            <a:ext cx="6033354" cy="66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93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1AF76F2-21B6-44A0-9226-7D1A0E26E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746" y="109366"/>
            <a:ext cx="5993506" cy="642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62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5920F0B-0E0E-483D-9F2D-F24115E0E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615" y="193431"/>
            <a:ext cx="10581331" cy="64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4D1005-3476-4338-9C3F-4ADA775D7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211015"/>
            <a:ext cx="11169747" cy="5641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6600" dirty="0">
                <a:solidFill>
                  <a:srgbClr val="C00000"/>
                </a:solidFill>
              </a:rPr>
              <a:t>Class2 </a:t>
            </a:r>
          </a:p>
          <a:p>
            <a:pPr marL="0" indent="0">
              <a:buNone/>
            </a:pPr>
            <a:endParaRPr lang="es-ES" sz="6600" dirty="0">
              <a:solidFill>
                <a:srgbClr val="00B050"/>
              </a:solidFill>
            </a:endParaRPr>
          </a:p>
          <a:p>
            <a:r>
              <a:rPr lang="es-ES" sz="6600" dirty="0">
                <a:solidFill>
                  <a:srgbClr val="00B050"/>
                </a:solidFill>
              </a:rPr>
              <a:t>Revise </a:t>
            </a:r>
            <a:r>
              <a:rPr lang="es-ES" sz="6600" dirty="0" err="1">
                <a:solidFill>
                  <a:srgbClr val="00B050"/>
                </a:solidFill>
              </a:rPr>
              <a:t>vocabulary</a:t>
            </a:r>
            <a:endParaRPr lang="es-ES" sz="6600" dirty="0">
              <a:solidFill>
                <a:srgbClr val="00B050"/>
              </a:solidFill>
            </a:endParaRPr>
          </a:p>
          <a:p>
            <a:r>
              <a:rPr lang="es-ES" sz="6600" dirty="0" err="1">
                <a:solidFill>
                  <a:srgbClr val="00B050"/>
                </a:solidFill>
              </a:rPr>
              <a:t>Grammar</a:t>
            </a:r>
            <a:endParaRPr lang="es-ES" sz="6600" dirty="0">
              <a:solidFill>
                <a:srgbClr val="00B050"/>
              </a:solidFill>
            </a:endParaRPr>
          </a:p>
          <a:p>
            <a:r>
              <a:rPr lang="es-ES" sz="6600" dirty="0" err="1">
                <a:solidFill>
                  <a:srgbClr val="00B050"/>
                </a:solidFill>
              </a:rPr>
              <a:t>Draw</a:t>
            </a:r>
            <a:r>
              <a:rPr lang="es-ES" sz="6600" dirty="0">
                <a:solidFill>
                  <a:srgbClr val="00B050"/>
                </a:solidFill>
              </a:rPr>
              <a:t> a </a:t>
            </a:r>
            <a:r>
              <a:rPr lang="es-ES" sz="6600" dirty="0" err="1">
                <a:solidFill>
                  <a:srgbClr val="00B050"/>
                </a:solidFill>
              </a:rPr>
              <a:t>treasure</a:t>
            </a:r>
            <a:r>
              <a:rPr lang="es-ES" sz="6600" dirty="0">
                <a:solidFill>
                  <a:srgbClr val="00B050"/>
                </a:solidFill>
              </a:rPr>
              <a:t> </a:t>
            </a:r>
            <a:r>
              <a:rPr lang="es-ES" sz="6600" dirty="0" err="1">
                <a:solidFill>
                  <a:srgbClr val="00B050"/>
                </a:solidFill>
              </a:rPr>
              <a:t>map</a:t>
            </a:r>
            <a:endParaRPr lang="es-E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31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50900ED-A577-4F29-8B58-E9123AB44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753" y="586837"/>
            <a:ext cx="11562176" cy="60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1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DA1EDE3-EF21-48A9-8DE7-B4583DBFF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29" y="348517"/>
            <a:ext cx="11507006" cy="629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4D1005-3476-4338-9C3F-4ADA775D7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211015"/>
            <a:ext cx="11563643" cy="6400800"/>
          </a:xfrm>
        </p:spPr>
        <p:txBody>
          <a:bodyPr>
            <a:normAutofit/>
          </a:bodyPr>
          <a:lstStyle/>
          <a:p>
            <a:r>
              <a:rPr lang="es-ES" sz="8000" dirty="0" err="1"/>
              <a:t>Draw</a:t>
            </a:r>
            <a:r>
              <a:rPr lang="es-ES" sz="8000" dirty="0"/>
              <a:t> a </a:t>
            </a:r>
            <a:r>
              <a:rPr lang="es-ES" sz="8000" dirty="0" err="1"/>
              <a:t>treasure</a:t>
            </a:r>
            <a:r>
              <a:rPr lang="es-ES" sz="8000" dirty="0"/>
              <a:t> </a:t>
            </a:r>
            <a:r>
              <a:rPr lang="es-ES" sz="8000" dirty="0" err="1"/>
              <a:t>map</a:t>
            </a:r>
            <a:r>
              <a:rPr lang="es-ES" sz="8000" dirty="0"/>
              <a:t> and show </a:t>
            </a:r>
            <a:r>
              <a:rPr lang="es-ES" sz="8000" dirty="0" err="1"/>
              <a:t>it</a:t>
            </a:r>
            <a:r>
              <a:rPr lang="es-ES" sz="8000" dirty="0"/>
              <a:t> </a:t>
            </a:r>
            <a:r>
              <a:rPr lang="es-ES" sz="8000" dirty="0" err="1"/>
              <a:t>to</a:t>
            </a:r>
            <a:r>
              <a:rPr lang="es-ES" sz="8000" dirty="0"/>
              <a:t> </a:t>
            </a:r>
            <a:r>
              <a:rPr lang="es-ES" sz="8000" dirty="0" err="1"/>
              <a:t>your</a:t>
            </a:r>
            <a:r>
              <a:rPr lang="es-ES" sz="8000" dirty="0"/>
              <a:t> </a:t>
            </a:r>
            <a:r>
              <a:rPr lang="es-ES" sz="8000" dirty="0" err="1"/>
              <a:t>colleagues</a:t>
            </a:r>
            <a:endParaRPr lang="es-ES" sz="8000" dirty="0"/>
          </a:p>
        </p:txBody>
      </p:sp>
    </p:spTree>
    <p:extLst>
      <p:ext uri="{BB962C8B-B14F-4D97-AF65-F5344CB8AC3E}">
        <p14:creationId xmlns:p14="http://schemas.microsoft.com/office/powerpoint/2010/main" val="2820679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4F3EBB86-2C77-4234-9BF7-0F7DCBE4E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467943"/>
              </p:ext>
            </p:extLst>
          </p:nvPr>
        </p:nvGraphicFramePr>
        <p:xfrm>
          <a:off x="365760" y="211137"/>
          <a:ext cx="11535730" cy="606305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417797">
                  <a:extLst>
                    <a:ext uri="{9D8B030D-6E8A-4147-A177-3AD203B41FA5}">
                      <a16:colId xmlns:a16="http://schemas.microsoft.com/office/drawing/2014/main" val="1383054828"/>
                    </a:ext>
                  </a:extLst>
                </a:gridCol>
                <a:gridCol w="1445419">
                  <a:extLst>
                    <a:ext uri="{9D8B030D-6E8A-4147-A177-3AD203B41FA5}">
                      <a16:colId xmlns:a16="http://schemas.microsoft.com/office/drawing/2014/main" val="2208629806"/>
                    </a:ext>
                  </a:extLst>
                </a:gridCol>
                <a:gridCol w="1582175">
                  <a:extLst>
                    <a:ext uri="{9D8B030D-6E8A-4147-A177-3AD203B41FA5}">
                      <a16:colId xmlns:a16="http://schemas.microsoft.com/office/drawing/2014/main" val="4040763325"/>
                    </a:ext>
                  </a:extLst>
                </a:gridCol>
                <a:gridCol w="1631852">
                  <a:extLst>
                    <a:ext uri="{9D8B030D-6E8A-4147-A177-3AD203B41FA5}">
                      <a16:colId xmlns:a16="http://schemas.microsoft.com/office/drawing/2014/main" val="2513303590"/>
                    </a:ext>
                  </a:extLst>
                </a:gridCol>
                <a:gridCol w="1674055">
                  <a:extLst>
                    <a:ext uri="{9D8B030D-6E8A-4147-A177-3AD203B41FA5}">
                      <a16:colId xmlns:a16="http://schemas.microsoft.com/office/drawing/2014/main" val="1884589686"/>
                    </a:ext>
                  </a:extLst>
                </a:gridCol>
                <a:gridCol w="1972213">
                  <a:extLst>
                    <a:ext uri="{9D8B030D-6E8A-4147-A177-3AD203B41FA5}">
                      <a16:colId xmlns:a16="http://schemas.microsoft.com/office/drawing/2014/main" val="394712766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541285738"/>
                    </a:ext>
                  </a:extLst>
                </a:gridCol>
                <a:gridCol w="1603939">
                  <a:extLst>
                    <a:ext uri="{9D8B030D-6E8A-4147-A177-3AD203B41FA5}">
                      <a16:colId xmlns:a16="http://schemas.microsoft.com/office/drawing/2014/main" val="4100690225"/>
                    </a:ext>
                  </a:extLst>
                </a:gridCol>
              </a:tblGrid>
              <a:tr h="1233895">
                <a:tc>
                  <a:txBody>
                    <a:bodyPr/>
                    <a:lstStyle/>
                    <a:p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Letter</a:t>
                      </a:r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Name</a:t>
                      </a:r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>
                          <a:solidFill>
                            <a:srgbClr val="0070C0"/>
                          </a:solidFill>
                        </a:rPr>
                        <a:t>place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>
                          <a:solidFill>
                            <a:srgbClr val="0070C0"/>
                          </a:solidFill>
                        </a:rPr>
                        <a:t>animal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Food</a:t>
                      </a:r>
                      <a:r>
                        <a:rPr lang="es-ES" sz="3200" b="1" dirty="0">
                          <a:solidFill>
                            <a:srgbClr val="0070C0"/>
                          </a:solidFill>
                        </a:rPr>
                        <a:t>/ </a:t>
                      </a:r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drink</a:t>
                      </a:r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object</a:t>
                      </a:r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3200" b="1" dirty="0" err="1">
                          <a:solidFill>
                            <a:srgbClr val="0070C0"/>
                          </a:solidFill>
                        </a:rPr>
                        <a:t>points</a:t>
                      </a:r>
                      <a:endParaRPr lang="es-ES" sz="3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826077"/>
                  </a:ext>
                </a:extLst>
              </a:tr>
              <a:tr h="120729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97070"/>
                  </a:ext>
                </a:extLst>
              </a:tr>
              <a:tr h="120729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543405"/>
                  </a:ext>
                </a:extLst>
              </a:tr>
              <a:tr h="120729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65984"/>
                  </a:ext>
                </a:extLst>
              </a:tr>
              <a:tr h="120729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5695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01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70F4918-4C37-440A-9A91-88AD86D83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157" r="-1" b="17858"/>
          <a:stretch/>
        </p:blipFill>
        <p:spPr>
          <a:xfrm>
            <a:off x="825702" y="348343"/>
            <a:ext cx="10540595" cy="59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9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BA25674-2621-4547-8098-EDD421E95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769" y="406779"/>
            <a:ext cx="4840056" cy="60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4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8A27159-5905-4291-9742-7EFE21982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236" y="338775"/>
            <a:ext cx="4985716" cy="618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27B9A29-0472-485F-9788-6A582337AC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123" y="401541"/>
            <a:ext cx="4929225" cy="61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0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B7A195BF-FC30-428E-B26E-72048723D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4308" y="152717"/>
            <a:ext cx="5041692" cy="62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09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DE5A703-5546-4A42-AB6C-817F2A4C0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358" y="372232"/>
            <a:ext cx="5417051" cy="60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9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B9E63305-BCB8-4A13-B929-61ADE7979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953" y="250750"/>
            <a:ext cx="4840055" cy="60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25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40</Words>
  <Application>Microsoft Office PowerPoint</Application>
  <PresentationFormat>Panorámica</PresentationFormat>
  <Paragraphs>18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3" baseType="lpstr">
      <vt:lpstr>Arabic Typesetting</vt:lpstr>
      <vt:lpstr>Arial</vt:lpstr>
      <vt:lpstr>Calibri</vt:lpstr>
      <vt:lpstr>Calibri Light</vt:lpstr>
      <vt:lpstr>Tema de Office</vt:lpstr>
      <vt:lpstr>Class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1</dc:title>
  <dc:creator>Robert Andras</dc:creator>
  <cp:lastModifiedBy>Robert Andras</cp:lastModifiedBy>
  <cp:revision>6</cp:revision>
  <dcterms:created xsi:type="dcterms:W3CDTF">2020-05-31T09:45:10Z</dcterms:created>
  <dcterms:modified xsi:type="dcterms:W3CDTF">2020-05-31T10:18:37Z</dcterms:modified>
</cp:coreProperties>
</file>