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3" r:id="rId3"/>
    <p:sldId id="304" r:id="rId4"/>
    <p:sldId id="302" r:id="rId5"/>
    <p:sldId id="301" r:id="rId6"/>
    <p:sldId id="293" r:id="rId7"/>
    <p:sldId id="297" r:id="rId8"/>
    <p:sldId id="300" r:id="rId9"/>
    <p:sldId id="298" r:id="rId10"/>
    <p:sldId id="306" r:id="rId11"/>
    <p:sldId id="322" r:id="rId12"/>
    <p:sldId id="321" r:id="rId13"/>
    <p:sldId id="316" r:id="rId14"/>
    <p:sldId id="299" r:id="rId15"/>
    <p:sldId id="320" r:id="rId16"/>
    <p:sldId id="317" r:id="rId17"/>
    <p:sldId id="319" r:id="rId18"/>
    <p:sldId id="318" r:id="rId19"/>
    <p:sldId id="323" r:id="rId20"/>
    <p:sldId id="324" r:id="rId21"/>
    <p:sldId id="325" r:id="rId22"/>
    <p:sldId id="326" r:id="rId23"/>
    <p:sldId id="327" r:id="rId24"/>
    <p:sldId id="330" r:id="rId25"/>
    <p:sldId id="329" r:id="rId26"/>
    <p:sldId id="328" r:id="rId27"/>
    <p:sldId id="331" r:id="rId28"/>
    <p:sldId id="332" r:id="rId29"/>
    <p:sldId id="333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E0080-C81A-4588-A352-1FB03BCD0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6C04BC-B31F-4358-BA10-A5BA9901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E9977-D711-4063-8677-D175C9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3C3EC-0B1C-42D7-81D2-810C6EF9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01F74-53F9-4638-AE07-160A8EF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15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EC62E-5D3F-44B0-AB39-B6EBF4B8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AC3EB7-4B4A-4A2F-95AA-43C776A7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1C0AE-22F3-447A-8EAA-A910B28D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89528-C3FB-438C-A107-70B42C32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E691F-9831-4EBE-B46B-42BA1B27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30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1469C5-3B5A-4C4E-ABA9-43C11C1A5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F6B3F4-4997-4C66-AE48-40979242A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11394-1523-4D6B-9BA7-A4DC5B15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3AB24-1F6F-4F3B-9CBD-77E1FF7F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D9E90C-2EF0-42A6-BDCC-19C2E9B3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47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8636-96D3-4685-9CBD-47D0A87B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A12F3-EB8A-4DBD-A005-2FA5CFB7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262B9-6191-4854-AEFC-8491FED4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2320E-4CE8-4666-88A8-28AA6BFE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A03F8-D8B5-4E22-A29D-F7450E40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50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18DAC-8DBF-485F-8E57-2EF94ACC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13D4BB-BE98-4417-84A8-FB30D701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2F362-A05E-4EC0-AC15-AF0CECB6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416656-FE91-4B65-9564-41C4B238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332BB-99C8-49B9-AFA8-8061D2F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47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D54A4-FACB-49FE-8048-65A8E0C5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C79C4-17DF-4CBB-A10B-736160843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BCA6A6-FBA8-4108-BD0E-434E4C55A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7289A4-64A4-44F0-8A0D-BFC3FC0A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47BEA9-E49B-4CF6-957E-AFADDD18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BE28F-6B48-40A8-96DB-ADE24B9E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45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0A5C5-757B-48AF-8950-AEEBCEE4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6DD6EF-89CD-453E-A001-0CC595EAF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DC9043-C411-47A8-A802-617353641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8C84E2-407C-4F73-B280-B831FC9C3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9D565C-539E-4B69-9C1D-9DF440100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AE53CD-CADA-4A48-A46B-F7028B61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73341-06B5-404E-9392-716E30CB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1E12F8-99B1-4A7E-AFDA-8C8A8D3B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40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28C9E-45F2-4B5C-9E3B-5BFF79CF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804862-A3D2-43EB-BEF1-55F096FB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BF10D5-8040-4ADE-A0CE-A5B00EE8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E12DE9-0FF3-43F3-850B-638E48D2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60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7E1469-CDBD-4D3A-8E08-3493B76E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92FD32-9DC1-499D-8654-E2F658A8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B75856-F23E-4A25-A747-2A21D3C2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85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13B3E-8E0D-41F8-839C-55905C43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83C1B-5095-4074-9184-724F319A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E38440-C9D5-4D57-A78D-A79D1BECF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15409-9E77-445C-9005-34E3ACBB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221BD-2DBD-4134-93EB-F81DDBF7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14C08A-34C2-4E31-BF04-38B3AFBC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64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E2843-C7EC-4720-94A3-04CF10D4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F22D68-B2E9-4606-ABA4-142E30632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BE6ADC-04F8-4038-A453-F3513F218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1DDBBB-CC09-4519-98F4-C306DB4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60BEC3-6FF1-4B49-ABBD-81E98348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446EED-3C0D-4F8C-B681-18713EB0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04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DA1445-65F4-47D8-B1FE-FBA589E0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82CF2F-550D-4B1E-9875-F9A5B0390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DF1453-86E4-4AD8-B3CB-0861D0935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641-6789-4778-A787-EF7A1CCAA587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169B4-4F77-43F0-BC1E-73E00D8E3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6A286-D8A8-4F74-8123-03C73334C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9866-C02A-4FAF-98B8-D118BF7457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7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0yjvy0q0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360C-2418-48FD-9439-5DC5E715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Class</a:t>
            </a:r>
            <a:r>
              <a:rPr lang="es-ES" dirty="0"/>
              <a:t>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FD8263-F1F2-4FF8-9C3D-23E8F0F8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r>
              <a:rPr lang="es-ES" dirty="0"/>
              <a:t> </a:t>
            </a:r>
          </a:p>
          <a:p>
            <a:r>
              <a:rPr lang="es-ES" dirty="0" err="1"/>
              <a:t>Grammar</a:t>
            </a:r>
            <a:r>
              <a:rPr lang="es-ES" dirty="0"/>
              <a:t>: </a:t>
            </a:r>
            <a:r>
              <a:rPr lang="es-ES" dirty="0" err="1"/>
              <a:t>past</a:t>
            </a:r>
            <a:r>
              <a:rPr lang="es-ES"/>
              <a:t> tense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6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8761714-BD2E-4D77-8539-A368291D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511" y="284044"/>
            <a:ext cx="9762977" cy="6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5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ACD3DF8-5C21-499C-8FCB-B458DBEA0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05" y="900333"/>
            <a:ext cx="11269476" cy="29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BFB782F-0B81-4FF5-B2E0-72D11907F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67" y="590550"/>
            <a:ext cx="11603142" cy="47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868E3D-F6DA-45BE-B79A-43C39C51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72874"/>
            <a:ext cx="9973993" cy="66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018F84E-DD33-4DBB-B58C-ED35FA37C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88" y="632619"/>
            <a:ext cx="11259223" cy="48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3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5829618-14F1-4F0B-BCC2-4D7FCB15A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16" y="326294"/>
            <a:ext cx="8075063" cy="65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5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2A59E-6E1C-4241-981A-9E211EB2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Class</a:t>
            </a:r>
            <a:r>
              <a:rPr lang="es-ES" dirty="0"/>
              <a:t>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35F18-146B-4EEC-9E46-50C823C5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Listening</a:t>
            </a:r>
            <a:endParaRPr lang="es-ES" dirty="0"/>
          </a:p>
          <a:p>
            <a:r>
              <a:rPr lang="es-ES" dirty="0" err="1"/>
              <a:t>Grammar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103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09C0294B-5DC3-4559-9AA3-B21D3DAE5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97" y="868680"/>
            <a:ext cx="8760144" cy="19773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984133-3D35-48C9-8A9F-169A3AD9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86" y="4146232"/>
            <a:ext cx="8423930" cy="1843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D9179A-6796-43EB-9555-6B606488F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448" y="278606"/>
            <a:ext cx="2793856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3E41481-44A1-4430-A81A-84F47ECC5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360" y="189492"/>
            <a:ext cx="5678011" cy="64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3E5E16-6B01-4CE8-831F-95B62EAA8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847" y="0"/>
            <a:ext cx="5750475" cy="66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6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DBB0051-E477-4405-9430-D34906CDA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732" y="-1"/>
            <a:ext cx="5500468" cy="67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E4D0466-A515-4FF3-B67B-A22A9887B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064" y="111601"/>
            <a:ext cx="5895975" cy="66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9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2A5B994-189F-4813-BF41-09A62CF87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247" y="0"/>
            <a:ext cx="6127433" cy="67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52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6AEF3CC-052B-451F-95EB-58D95F285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844" y="152032"/>
            <a:ext cx="6284595" cy="65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7954034-7735-4749-B863-2AB083F49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562" y="136198"/>
            <a:ext cx="5710238" cy="65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AD4FD75-08B1-4E46-B0A6-10FFF0BD9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122" y="121126"/>
            <a:ext cx="5679758" cy="66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5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FDF939F-298D-4953-8955-C2E4072FF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487" y="247649"/>
            <a:ext cx="5411153" cy="64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8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0F21418-96CB-4933-A861-441FAA65F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452" y="166055"/>
            <a:ext cx="7169468" cy="65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3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C8610B1-41C7-4278-A6EA-862C139D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02" y="149419"/>
            <a:ext cx="8510038" cy="65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94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E3298F-BFAA-414B-9641-B76E1136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11830929" cy="6457070"/>
          </a:xfrm>
        </p:spPr>
        <p:txBody>
          <a:bodyPr/>
          <a:lstStyle/>
          <a:p>
            <a:r>
              <a:rPr lang="es-ES" dirty="0" err="1"/>
              <a:t>Songs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90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E3298F-BFAA-414B-9641-B76E1136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11830929" cy="6457070"/>
          </a:xfrm>
        </p:spPr>
        <p:txBody>
          <a:bodyPr/>
          <a:lstStyle/>
          <a:p>
            <a:r>
              <a:rPr lang="es-ES" dirty="0"/>
              <a:t>Video: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>
                <a:hlinkClick r:id="rId2"/>
              </a:rPr>
              <a:t>https://www.youtube.com/watch?v=ym0yjvy0q0Y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4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59C2427-9814-45E9-9A9A-7CB6191AB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163" y="10551"/>
            <a:ext cx="5271745" cy="65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0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774D2C9-CC91-481A-BFE8-94FB961F2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328" y="0"/>
            <a:ext cx="5341865" cy="65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B2C5612-EC44-484B-9C06-ACA61EAE4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515" y="127904"/>
            <a:ext cx="5346407" cy="66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ECB8B47-823A-4A81-9915-A62FC827B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836" y="-28557"/>
            <a:ext cx="5280831" cy="65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A2EBA50-6D9C-4745-9CF4-D30E143E9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952" y="94286"/>
            <a:ext cx="5360475" cy="66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0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789F48C-D4D7-4C68-84B3-DE3579586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145" y="56965"/>
            <a:ext cx="5463710" cy="67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9803FEA-BD89-4583-8C8F-8E8CECD5F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268" y="0"/>
            <a:ext cx="5233181" cy="65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13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</Words>
  <Application>Microsoft Office PowerPoint</Application>
  <PresentationFormat>Panorámica</PresentationFormat>
  <Paragraphs>11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Class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Class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</dc:title>
  <dc:creator>Robert Andras</dc:creator>
  <cp:lastModifiedBy>Robert Andras</cp:lastModifiedBy>
  <cp:revision>12</cp:revision>
  <dcterms:created xsi:type="dcterms:W3CDTF">2020-05-02T17:50:31Z</dcterms:created>
  <dcterms:modified xsi:type="dcterms:W3CDTF">2020-05-02T19:23:39Z</dcterms:modified>
</cp:coreProperties>
</file>