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80" r:id="rId21"/>
    <p:sldId id="274" r:id="rId22"/>
    <p:sldId id="275" r:id="rId23"/>
    <p:sldId id="277" r:id="rId24"/>
    <p:sldId id="278" r:id="rId25"/>
    <p:sldId id="276" r:id="rId26"/>
    <p:sldId id="279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58871-0097-4BCF-8FF4-A60E08562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971D72-7B97-4D93-919F-C8D78160C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52026B-DF67-41B4-847F-2E830410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4D73AE-71D0-4CD6-AE8A-0030F650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06B10-C1FD-4286-8559-A3F7A12C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7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8316A-718B-4E7F-8D55-B9C4E357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6B3030-6DA2-4F6F-A828-CDD6D6A38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D9C85F-3EA3-452C-9BE5-D13E2100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06EC6D-699D-4D68-BDF3-BA7A3127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70965-950E-4DD0-9AC1-B41A0FEA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6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38DEEF-0AF6-4CFF-8037-5EC05E8093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00EEED-3D05-4A45-AD85-DCF4F613E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91093C-14A1-4B88-B398-8330CD69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ABA76E-AAEA-478D-A473-5C6411AF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07C26-3014-438B-A681-8CA9E4CF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88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11FD3-D309-4D67-9D9A-E7C5622C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26EAE3-E30B-46E0-A756-B66B11449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F0077E-0BDB-49BD-8A9B-64512DEA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7FA5A8-91EC-4E97-8AC8-75AB7EA8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D41A26-E84B-4E7E-ACAC-87D4B3F1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06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CC77C-FDE1-41AE-B955-C06B0966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41FA9C-49A4-4DD5-B6A1-0706A4680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D8590D-8B77-40B7-B930-1A1B494E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BD8FA3-AAF1-475C-B029-AE727C2D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FB7129-1A0D-4398-8F05-BC5D1085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1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B6DC7-3C0E-45BB-A453-22D52BF7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46004D-FE75-4DD8-AE2C-877BE99E8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2BF868-7146-47C4-B4EF-183677B61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73B4F7-89EA-47F1-B33F-62DCC7B1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EE9EED-6473-45FF-9907-A9320070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A2F0A7-753E-455A-B67C-D6916660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36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30342-E07E-4C86-AC12-DF4187D3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E3DE31-76E4-46D2-A69F-52A682650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04CA5C-8377-4184-89C5-946A97F04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CE59E5-19B4-4FD1-952E-349A98611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F0EDC0-A33E-4D61-A5F3-11BE33B74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5EFFF2-2621-4C96-88E4-221B5C01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6228C3-3BE3-4E3F-AD9C-1215BD0A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AF5A70-B98D-48EF-8267-6E11A07A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71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79482-F5C3-4AFB-A303-F65C6011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387FF5-9FFA-4CD8-A005-09E728B0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C0D3EC-3488-4926-A3B8-72A55824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713D46-74A4-488E-928F-AFFD5EB0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1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371DBE-278B-407D-93B6-02AC58BE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9468CC-201E-4FFF-BF0B-48D8533B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6C59E5-6C5F-4CE7-A5E1-C874F780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374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88FF84-1D19-489D-A186-026B860E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6F9B29-9D00-4B98-A156-8D7960A35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A6B2A6-9418-42A1-92C7-89E591B34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4D3AA8-9E0A-424D-8CE7-E1F8EED1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26AFFE-196A-4C8C-88D5-2D1649B4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1C536-5E05-46BD-B7C8-AA1BB585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07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C8B34-9899-4C9A-8F74-5E86EF25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17AD75-F71D-449D-AEC0-2794CE9387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3F6CDA-EA59-48D5-846B-B2832B980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CD92BB-C758-4FBD-9D29-7401BCFC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5EB0E9-B28D-4E38-932D-75348075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10B88A-1E73-4095-9BC5-6A4C2369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08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CAB051-4398-45E0-A012-5FD66DB7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98E51B-A227-4040-8ADB-96330BADA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49871-D226-4E5C-BF7D-33A830AFF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FF09-A583-4DE0-93FC-4EA905DC9E49}" type="datetimeFigureOut">
              <a:rPr lang="es-ES" smtClean="0"/>
              <a:t>23/05/2020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B9FA0-F130-4A89-A90D-95E8CD348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D78FE-E10A-41AA-B5B4-FCFBAC565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17E4-8A4C-43CF-8B94-2EC271A173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6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8237B-362F-4A80-BF18-847CD484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6264"/>
            <a:ext cx="9144000" cy="1339483"/>
          </a:xfrm>
        </p:spPr>
        <p:txBody>
          <a:bodyPr/>
          <a:lstStyle/>
          <a:p>
            <a:r>
              <a:rPr lang="es-ES" b="1" dirty="0" err="1">
                <a:solidFill>
                  <a:srgbClr val="0070C0"/>
                </a:solidFill>
              </a:rPr>
              <a:t>Unit</a:t>
            </a:r>
            <a:r>
              <a:rPr lang="es-ES" b="1" dirty="0">
                <a:solidFill>
                  <a:srgbClr val="0070C0"/>
                </a:solidFill>
              </a:rPr>
              <a:t> 8: Adventure Island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87767C-D7BC-4B2B-A90E-9C8151373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276" y="3084696"/>
            <a:ext cx="5748997" cy="1747558"/>
          </a:xfrm>
        </p:spPr>
        <p:txBody>
          <a:bodyPr/>
          <a:lstStyle/>
          <a:p>
            <a:pPr algn="l"/>
            <a:r>
              <a:rPr lang="es-ES" dirty="0" err="1">
                <a:solidFill>
                  <a:srgbClr val="00B050"/>
                </a:solidFill>
              </a:rPr>
              <a:t>Class</a:t>
            </a:r>
            <a:r>
              <a:rPr lang="es-ES" dirty="0">
                <a:solidFill>
                  <a:srgbClr val="00B050"/>
                </a:solidFill>
              </a:rPr>
              <a:t> 1: new </a:t>
            </a:r>
            <a:r>
              <a:rPr lang="es-ES" dirty="0" err="1">
                <a:solidFill>
                  <a:srgbClr val="00B050"/>
                </a:solidFill>
              </a:rPr>
              <a:t>vocabulary</a:t>
            </a:r>
            <a:endParaRPr lang="es-ES" dirty="0">
              <a:solidFill>
                <a:srgbClr val="00B050"/>
              </a:solidFill>
            </a:endParaRPr>
          </a:p>
          <a:p>
            <a:pPr algn="l"/>
            <a:r>
              <a:rPr lang="es-ES" dirty="0">
                <a:solidFill>
                  <a:srgbClr val="00B050"/>
                </a:solidFill>
              </a:rPr>
              <a:t>               new </a:t>
            </a:r>
            <a:r>
              <a:rPr lang="es-ES" dirty="0" err="1">
                <a:solidFill>
                  <a:srgbClr val="00B050"/>
                </a:solidFill>
              </a:rPr>
              <a:t>song</a:t>
            </a:r>
            <a:endParaRPr lang="es-ES" dirty="0">
              <a:solidFill>
                <a:srgbClr val="00B050"/>
              </a:solidFill>
            </a:endParaRPr>
          </a:p>
          <a:p>
            <a:pPr algn="l"/>
            <a:r>
              <a:rPr lang="es-ES" dirty="0">
                <a:solidFill>
                  <a:srgbClr val="00B050"/>
                </a:solidFill>
              </a:rPr>
              <a:t>               </a:t>
            </a:r>
            <a:r>
              <a:rPr lang="es-ES" dirty="0" err="1">
                <a:solidFill>
                  <a:srgbClr val="00B050"/>
                </a:solidFill>
              </a:rPr>
              <a:t>writing</a:t>
            </a:r>
            <a:r>
              <a:rPr lang="es-ES" dirty="0">
                <a:solidFill>
                  <a:srgbClr val="00B050"/>
                </a:solidFill>
              </a:rPr>
              <a:t> </a:t>
            </a:r>
            <a:r>
              <a:rPr lang="es-ES" dirty="0" err="1">
                <a:solidFill>
                  <a:srgbClr val="00B050"/>
                </a:solidFill>
              </a:rPr>
              <a:t>exercise</a:t>
            </a:r>
            <a:endParaRPr lang="es-E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7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727B9A29-0472-485F-9788-6A582337A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123" y="401541"/>
            <a:ext cx="4929225" cy="610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0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761F7-CB5C-4896-8250-D1A21EA5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96948"/>
            <a:ext cx="6203853" cy="4572000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sz="9600" b="1" dirty="0">
                <a:solidFill>
                  <a:srgbClr val="00B050"/>
                </a:solidFill>
              </a:rPr>
              <a:t>PATH</a:t>
            </a:r>
          </a:p>
        </p:txBody>
      </p:sp>
    </p:spTree>
    <p:extLst>
      <p:ext uri="{BB962C8B-B14F-4D97-AF65-F5344CB8AC3E}">
        <p14:creationId xmlns:p14="http://schemas.microsoft.com/office/powerpoint/2010/main" val="199766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7A195BF-FC30-428E-B26E-72048723D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308" y="152717"/>
            <a:ext cx="5041692" cy="62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0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761F7-CB5C-4896-8250-D1A21EA5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96948"/>
            <a:ext cx="6091311" cy="4937760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r>
              <a:rPr lang="es-ES" sz="9600" b="1" dirty="0">
                <a:solidFill>
                  <a:schemeClr val="accent6">
                    <a:lumMod val="50000"/>
                  </a:schemeClr>
                </a:solidFill>
              </a:rPr>
              <a:t>SWAMP</a:t>
            </a:r>
          </a:p>
        </p:txBody>
      </p:sp>
    </p:spTree>
    <p:extLst>
      <p:ext uri="{BB962C8B-B14F-4D97-AF65-F5344CB8AC3E}">
        <p14:creationId xmlns:p14="http://schemas.microsoft.com/office/powerpoint/2010/main" val="207836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0DE5A703-5546-4A42-AB6C-817F2A4C0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358" y="372232"/>
            <a:ext cx="5417051" cy="604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761F7-CB5C-4896-8250-D1A21EA5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1139483"/>
            <a:ext cx="6625883" cy="4318782"/>
          </a:xfrm>
        </p:spPr>
        <p:txBody>
          <a:bodyPr>
            <a:normAutofit/>
          </a:bodyPr>
          <a:lstStyle/>
          <a:p>
            <a:r>
              <a:rPr lang="es-ES" sz="9600" dirty="0">
                <a:solidFill>
                  <a:srgbClr val="FF0000"/>
                </a:solidFill>
              </a:rPr>
              <a:t>TOWN</a:t>
            </a:r>
          </a:p>
        </p:txBody>
      </p:sp>
    </p:spTree>
    <p:extLst>
      <p:ext uri="{BB962C8B-B14F-4D97-AF65-F5344CB8AC3E}">
        <p14:creationId xmlns:p14="http://schemas.microsoft.com/office/powerpoint/2010/main" val="301377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B9E63305-BCB8-4A13-B929-61ADE7979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953" y="250750"/>
            <a:ext cx="4840055" cy="60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9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761F7-CB5C-4896-8250-D1A21EA5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350498"/>
            <a:ext cx="6696222" cy="3502856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rgbClr val="00B0F0"/>
                </a:solidFill>
              </a:rPr>
              <a:t>WATERFALL</a:t>
            </a:r>
          </a:p>
        </p:txBody>
      </p:sp>
    </p:spTree>
    <p:extLst>
      <p:ext uri="{BB962C8B-B14F-4D97-AF65-F5344CB8AC3E}">
        <p14:creationId xmlns:p14="http://schemas.microsoft.com/office/powerpoint/2010/main" val="319275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FBB20B0-F9F5-499A-A635-536E39219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54" y="209940"/>
            <a:ext cx="11031964" cy="64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AFE02337-1E7A-4362-8218-2D2799386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427" y="196799"/>
            <a:ext cx="9663004" cy="64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5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B611FEE-0FC1-4E9D-880A-C17DAE27C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237" y="201998"/>
            <a:ext cx="5196730" cy="64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46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6A437A92-D103-4CBF-91B1-4AB1A62EF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987" y="196484"/>
            <a:ext cx="8001404" cy="64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0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9646AB3-3C09-4BE2-B1E4-74BDA09CB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118" y="227705"/>
            <a:ext cx="9303763" cy="640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32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761F7-CB5C-4896-8250-D1A21EA5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96948"/>
            <a:ext cx="11830929" cy="6471138"/>
          </a:xfrm>
        </p:spPr>
        <p:txBody>
          <a:bodyPr/>
          <a:lstStyle/>
          <a:p>
            <a:r>
              <a:rPr lang="es-ES" sz="7200" dirty="0" err="1"/>
              <a:t>Class</a:t>
            </a:r>
            <a:r>
              <a:rPr lang="es-ES" sz="7200" dirty="0"/>
              <a:t> 2:</a:t>
            </a:r>
          </a:p>
          <a:p>
            <a:pPr marL="0" indent="0">
              <a:buNone/>
            </a:pPr>
            <a:endParaRPr lang="es-ES" sz="7200" dirty="0"/>
          </a:p>
          <a:p>
            <a:r>
              <a:rPr lang="es-ES" dirty="0"/>
              <a:t>Listen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parts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story</a:t>
            </a:r>
            <a:endParaRPr lang="es-ES" dirty="0"/>
          </a:p>
          <a:p>
            <a:r>
              <a:rPr lang="es-ES" dirty="0" err="1"/>
              <a:t>Spelling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483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5590F110-6E5D-409F-8579-2A99508C3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57" y="236170"/>
            <a:ext cx="11482167" cy="533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7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9F300F86-D8ED-4F47-8DBF-72AB51346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909" y="179126"/>
            <a:ext cx="10137587" cy="64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7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432957D2-9089-4D49-BE53-62286B8DA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99" y="207521"/>
            <a:ext cx="11683518" cy="60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21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88B0472-876B-45B5-92A1-E4F841B2B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06" y="283255"/>
            <a:ext cx="11583774" cy="57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8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761F7-CB5C-4896-8250-D1A21EA5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96948"/>
            <a:ext cx="11830929" cy="6471138"/>
          </a:xfrm>
        </p:spPr>
        <p:txBody>
          <a:bodyPr>
            <a:normAutofit/>
          </a:bodyPr>
          <a:lstStyle/>
          <a:p>
            <a:endParaRPr lang="es-ES" sz="9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s-ES" sz="9600" b="1" dirty="0">
                <a:solidFill>
                  <a:srgbClr val="00B0F0"/>
                </a:solidFill>
              </a:rPr>
              <a:t>     BAY</a:t>
            </a:r>
          </a:p>
        </p:txBody>
      </p:sp>
    </p:spTree>
    <p:extLst>
      <p:ext uri="{BB962C8B-B14F-4D97-AF65-F5344CB8AC3E}">
        <p14:creationId xmlns:p14="http://schemas.microsoft.com/office/powerpoint/2010/main" val="285666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170F4918-4C37-440A-9A91-88AD86D83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157" r="-1" b="17858"/>
          <a:stretch/>
        </p:blipFill>
        <p:spPr>
          <a:xfrm>
            <a:off x="825702" y="348343"/>
            <a:ext cx="10540595" cy="59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9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761F7-CB5C-4896-8250-D1A21EA5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7" y="196948"/>
            <a:ext cx="6189785" cy="55145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9600" b="1" dirty="0">
              <a:solidFill>
                <a:srgbClr val="C00000"/>
              </a:solidFill>
            </a:endParaRPr>
          </a:p>
          <a:p>
            <a:r>
              <a:rPr lang="es-ES" sz="9600" b="1" dirty="0">
                <a:solidFill>
                  <a:srgbClr val="C00000"/>
                </a:solidFill>
              </a:rPr>
              <a:t>BRIDGE</a:t>
            </a:r>
          </a:p>
        </p:txBody>
      </p:sp>
    </p:spTree>
    <p:extLst>
      <p:ext uri="{BB962C8B-B14F-4D97-AF65-F5344CB8AC3E}">
        <p14:creationId xmlns:p14="http://schemas.microsoft.com/office/powerpoint/2010/main" val="83620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CBA25674-2621-4547-8098-EDD421E95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769" y="406779"/>
            <a:ext cx="4840056" cy="60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5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761F7-CB5C-4896-8250-D1A21EA5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702191"/>
            <a:ext cx="7906044" cy="3798277"/>
          </a:xfrm>
        </p:spPr>
        <p:txBody>
          <a:bodyPr>
            <a:normAutofit/>
          </a:bodyPr>
          <a:lstStyle/>
          <a:p>
            <a:r>
              <a:rPr lang="es-ES" sz="9600" b="1" dirty="0">
                <a:solidFill>
                  <a:schemeClr val="accent2">
                    <a:lumMod val="75000"/>
                  </a:schemeClr>
                </a:solidFill>
              </a:rPr>
              <a:t>CAVE</a:t>
            </a:r>
          </a:p>
        </p:txBody>
      </p:sp>
    </p:spTree>
    <p:extLst>
      <p:ext uri="{BB962C8B-B14F-4D97-AF65-F5344CB8AC3E}">
        <p14:creationId xmlns:p14="http://schemas.microsoft.com/office/powerpoint/2010/main" val="417047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8A27159-5905-4291-9742-7EFE21982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236" y="338775"/>
            <a:ext cx="4985716" cy="618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761F7-CB5C-4896-8250-D1A21EA5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196948"/>
            <a:ext cx="6330462" cy="5064369"/>
          </a:xfrm>
        </p:spPr>
        <p:txBody>
          <a:bodyPr/>
          <a:lstStyle/>
          <a:p>
            <a:endParaRPr lang="es-ES" sz="96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sz="9600" b="1" dirty="0">
                <a:solidFill>
                  <a:schemeClr val="accent3">
                    <a:lumMod val="75000"/>
                  </a:schemeClr>
                </a:solidFill>
              </a:rPr>
              <a:t>CLIFF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33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38</Words>
  <Application>Microsoft Office PowerPoint</Application>
  <PresentationFormat>Panorámica</PresentationFormat>
  <Paragraphs>23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Unit 8: Adventure Island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Adventure Island</dc:title>
  <dc:creator>Robert Andras</dc:creator>
  <cp:lastModifiedBy>Robert Andras</cp:lastModifiedBy>
  <cp:revision>9</cp:revision>
  <dcterms:created xsi:type="dcterms:W3CDTF">2020-05-23T11:10:28Z</dcterms:created>
  <dcterms:modified xsi:type="dcterms:W3CDTF">2020-05-23T11:42:26Z</dcterms:modified>
</cp:coreProperties>
</file>