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57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0" r:id="rId19"/>
    <p:sldId id="261" r:id="rId20"/>
    <p:sldId id="258" r:id="rId21"/>
    <p:sldId id="259" r:id="rId22"/>
    <p:sldId id="287" r:id="rId23"/>
    <p:sldId id="270" r:id="rId24"/>
    <p:sldId id="271" r:id="rId25"/>
    <p:sldId id="272" r:id="rId26"/>
    <p:sldId id="273" r:id="rId27"/>
    <p:sldId id="274" r:id="rId28"/>
    <p:sldId id="275" r:id="rId29"/>
    <p:sldId id="283" r:id="rId30"/>
    <p:sldId id="284" r:id="rId31"/>
    <p:sldId id="285" r:id="rId32"/>
    <p:sldId id="286" r:id="rId33"/>
    <p:sldId id="288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BE0EF-8A35-48DA-B72A-735DB56F6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C0E319-75B0-4574-82AA-37F3600F2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5C2C9-0E37-4BD1-A56C-6BD3A332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F3FCD3-20C1-44D0-A3B3-1974E46C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BFF314-74CF-4B93-AB74-DA8AC7F8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48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A7BE2-E722-412F-B048-42895140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AC1F0D-58ED-418F-AA21-D8415752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2090B-C1FB-4A64-9150-A17A065F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959A31-3735-4480-B1E1-5CC46AFB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61D3E5-E49A-4744-9BAE-158B5C26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63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76FE9B6-9969-4DDC-A67B-A1261B785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DF3B45-3FF9-4FDA-9947-781BCD043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17256-4232-423A-842A-419E3920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1AD729-2C37-4966-9250-8896CB67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BBD699-0E66-42BD-97FD-D6981008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85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57663-8F88-4503-A6EC-0051076D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B45C37-E746-4F03-AC49-23D175D8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8BC36-25FB-400D-B15C-C3390855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36E96-4CA9-49E6-B65C-3934593C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D722EA-F739-45C2-AC38-87388B7F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55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F9C72-B6A5-4CA9-90CD-69A6F259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D4FBFE-F162-4538-A5E0-985BEDE67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263C5-FCC9-4D8F-99EF-64BC4A78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FF242E-208D-4DE3-B382-FE38023A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31422-32AA-4309-BF1E-83E9BC6D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24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4678C-7A7C-4333-A5B6-22AE1C328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1652C-26DB-40A9-90C9-DBF50C907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D6D1F8-515F-470E-AEE8-91D597B96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61ADD3-86A7-433C-A985-FF5C3437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EC0A79-41D8-4994-AC8A-4AA17478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972E0-A8E9-47DF-B497-0D7D4125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2C7C1-DC5F-4347-A492-71C3F0FF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8FC00-CB38-49F3-B757-F568E11BE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89DDDB-9609-4626-BCB1-6501B87C6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447D15-2EC5-4895-9C8E-B83E60A7C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9F8BBB-B3D7-4758-BF68-EAD817C7F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45E5C5-D082-4C82-BA07-246FCBE7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8E0DA0-0A66-4740-8558-2F4ECB1C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18766C-95CB-4C07-B632-7C587506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29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03341-3458-4BD9-B145-C7A9596F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5D8D24-FC23-43FE-BAC0-0C50094A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650E4D-1561-490B-8E03-B74EFF25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0758EC-ED7D-4BCD-A4C3-C52B350D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39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14AAEB-C722-486D-AA69-B5C306C4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DB97FE-A487-40E4-A41F-F691C696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DE26DA-70FB-4515-8122-E5720E23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5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19990-D0CD-4299-8F33-913538D9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A788B-A02B-43C2-8456-5F1963852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9D7C18-C34B-4D5D-AB77-A141A4BB9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C470E6-BE75-4AC0-8E87-B74EE354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34659E-AB74-4771-A1DC-EEB92BF8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ED5B16-4A46-46CC-8104-0EEECEF4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2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E0D1E-3279-42FB-9D75-36814E0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21C408-E066-4AC1-8079-A0FA58905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C13614-0EE9-4FF2-BEE0-ADFC37066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80DA2F-DE4F-4848-A351-CE800683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214830-84CB-4B06-AABF-245818EA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F02D7E-AD64-40B8-9CAF-3F4EF912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65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0B22B6-1E06-4F54-BF7E-F880CFF0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C4187E-60B1-4C27-99E8-17804946A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DA69C9-562B-43BD-9012-1CDD7CF72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E085-C55F-42BF-B439-65C7AF3D682B}" type="datetimeFigureOut">
              <a:rPr lang="es-ES" smtClean="0"/>
              <a:t>05/06/2020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F1BFF8-AF47-486D-AEB2-F22466938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9B2ABD-D682-43F9-9C28-F2F113ED0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8FBC-7D83-4412-A3A7-12FD7D4A2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31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7F468-519A-4088-87C1-54411FB4B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588" y="482527"/>
            <a:ext cx="9922412" cy="1655762"/>
          </a:xfrm>
        </p:spPr>
        <p:txBody>
          <a:bodyPr/>
          <a:lstStyle/>
          <a:p>
            <a:pPr algn="l"/>
            <a:r>
              <a:rPr lang="es-ES" b="1" dirty="0" err="1">
                <a:solidFill>
                  <a:srgbClr val="00B0F0"/>
                </a:solidFill>
              </a:rPr>
              <a:t>Class</a:t>
            </a:r>
            <a:r>
              <a:rPr lang="es-ES" b="1" dirty="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8D529F-D519-43CE-87E7-521279297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751" y="260111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Summer </a:t>
            </a:r>
            <a:r>
              <a:rPr lang="es-ES" sz="4000" dirty="0" err="1"/>
              <a:t>fun</a:t>
            </a:r>
            <a:r>
              <a:rPr lang="es-ES" sz="4000" dirty="0"/>
              <a:t>: new </a:t>
            </a:r>
            <a:r>
              <a:rPr lang="es-ES" sz="4000" dirty="0" err="1"/>
              <a:t>vocabulary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96160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7EDBE77-BEF1-45FC-B43E-298EDC256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434" y="102748"/>
            <a:ext cx="6993572" cy="64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8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36FE9-F632-429B-BBA6-01336010C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68812"/>
            <a:ext cx="11830930" cy="6583680"/>
          </a:xfrm>
        </p:spPr>
        <p:txBody>
          <a:bodyPr>
            <a:normAutofit/>
          </a:bodyPr>
          <a:lstStyle/>
          <a:p>
            <a:endParaRPr lang="es-ES" sz="8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s-ES" sz="8800" dirty="0" err="1">
                <a:solidFill>
                  <a:srgbClr val="7030A0"/>
                </a:solidFill>
              </a:rPr>
              <a:t>sailing</a:t>
            </a:r>
            <a:endParaRPr lang="es-ES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4B36A809-AE6C-4B5C-8D3A-305ED6AAB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704" y="233459"/>
            <a:ext cx="6212668" cy="61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8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36FE9-F632-429B-BBA6-01336010C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68812"/>
            <a:ext cx="11830930" cy="6583680"/>
          </a:xfrm>
        </p:spPr>
        <p:txBody>
          <a:bodyPr>
            <a:normAutofit/>
          </a:bodyPr>
          <a:lstStyle/>
          <a:p>
            <a:endParaRPr lang="es-ES" sz="9600" b="1" dirty="0">
              <a:solidFill>
                <a:srgbClr val="002060"/>
              </a:solidFill>
            </a:endParaRPr>
          </a:p>
          <a:p>
            <a:r>
              <a:rPr lang="es-ES" sz="9600" b="1" dirty="0" err="1">
                <a:solidFill>
                  <a:srgbClr val="002060"/>
                </a:solidFill>
              </a:rPr>
              <a:t>snorkelling</a:t>
            </a:r>
            <a:endParaRPr lang="es-ES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9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8619694-E6AD-4A8C-BD32-8AB1FEBE1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582" y="295932"/>
            <a:ext cx="6451160" cy="62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2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36FE9-F632-429B-BBA6-01336010C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68812"/>
            <a:ext cx="11830930" cy="6583680"/>
          </a:xfrm>
        </p:spPr>
        <p:txBody>
          <a:bodyPr>
            <a:normAutofit/>
          </a:bodyPr>
          <a:lstStyle/>
          <a:p>
            <a:endParaRPr lang="es-ES" sz="8800" b="1" dirty="0">
              <a:solidFill>
                <a:srgbClr val="00B0F0"/>
              </a:solidFill>
            </a:endParaRPr>
          </a:p>
          <a:p>
            <a:endParaRPr lang="es-ES" sz="8800" b="1" dirty="0">
              <a:solidFill>
                <a:srgbClr val="00B0F0"/>
              </a:solidFill>
            </a:endParaRPr>
          </a:p>
          <a:p>
            <a:r>
              <a:rPr lang="es-ES" sz="8800" b="1" dirty="0" err="1">
                <a:solidFill>
                  <a:srgbClr val="00B0F0"/>
                </a:solidFill>
              </a:rPr>
              <a:t>surfing</a:t>
            </a:r>
            <a:endParaRPr lang="es-ES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5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930143A-41C2-4A01-B4CC-314C961D8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854" y="398168"/>
            <a:ext cx="4301441" cy="60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36FE9-F632-429B-BBA6-01336010C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68812"/>
            <a:ext cx="11830930" cy="6583680"/>
          </a:xfrm>
        </p:spPr>
        <p:txBody>
          <a:bodyPr>
            <a:normAutofit/>
          </a:bodyPr>
          <a:lstStyle/>
          <a:p>
            <a:endParaRPr lang="es-ES" sz="8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ES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Taking</a:t>
            </a:r>
            <a:r>
              <a:rPr lang="es-ES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8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photos</a:t>
            </a:r>
            <a:endParaRPr lang="es-ES" sz="8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3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9D5A1EC-2244-4E1A-B1FA-29107F1EB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853" y="325003"/>
            <a:ext cx="10231487" cy="62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9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3F5198D-D399-469C-80AC-8ECE0B85C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75" y="488950"/>
            <a:ext cx="11061011" cy="58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7BEAEF0-4D2C-488E-8509-A0DB166E3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884" y="440581"/>
            <a:ext cx="6207618" cy="64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1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A4D1A10-C263-4306-8004-385293D20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690" y="411651"/>
            <a:ext cx="11571892" cy="57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4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2F77A03-1C2D-42D1-B9AE-82E358597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40" y="262109"/>
            <a:ext cx="11615574" cy="57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6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76195A6-65BF-4975-902E-19156099E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06" y="269423"/>
            <a:ext cx="11712837" cy="53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36FE9-F632-429B-BBA6-01336010C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534572"/>
            <a:ext cx="11760591" cy="5373859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sz="8000" b="1" dirty="0" err="1">
                <a:solidFill>
                  <a:srgbClr val="C00000"/>
                </a:solidFill>
              </a:rPr>
              <a:t>Class</a:t>
            </a:r>
            <a:r>
              <a:rPr lang="es-ES" sz="8000" b="1" dirty="0">
                <a:solidFill>
                  <a:srgbClr val="C00000"/>
                </a:solidFill>
              </a:rPr>
              <a:t> 2</a:t>
            </a:r>
          </a:p>
          <a:p>
            <a:pPr marL="0" indent="0">
              <a:buNone/>
            </a:pPr>
            <a:endParaRPr lang="es-ES" sz="8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sz="6000" dirty="0" err="1">
                <a:solidFill>
                  <a:srgbClr val="C00000"/>
                </a:solidFill>
              </a:rPr>
              <a:t>Writing</a:t>
            </a:r>
            <a:endParaRPr lang="es-ES" sz="6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sz="6000" dirty="0">
                <a:solidFill>
                  <a:srgbClr val="C00000"/>
                </a:solidFill>
              </a:rPr>
              <a:t>Listen </a:t>
            </a:r>
            <a:r>
              <a:rPr lang="es-ES" sz="6000" dirty="0" err="1">
                <a:solidFill>
                  <a:srgbClr val="C00000"/>
                </a:solidFill>
              </a:rPr>
              <a:t>to</a:t>
            </a:r>
            <a:r>
              <a:rPr lang="es-ES" sz="6000" dirty="0">
                <a:solidFill>
                  <a:srgbClr val="C00000"/>
                </a:solidFill>
              </a:rPr>
              <a:t> </a:t>
            </a:r>
            <a:r>
              <a:rPr lang="es-ES" sz="6000" dirty="0" err="1">
                <a:solidFill>
                  <a:srgbClr val="C00000"/>
                </a:solidFill>
              </a:rPr>
              <a:t>the</a:t>
            </a:r>
            <a:r>
              <a:rPr lang="es-ES" sz="6000" dirty="0">
                <a:solidFill>
                  <a:srgbClr val="C00000"/>
                </a:solidFill>
              </a:rPr>
              <a:t> </a:t>
            </a:r>
            <a:r>
              <a:rPr lang="es-ES" sz="6000" dirty="0" err="1">
                <a:solidFill>
                  <a:srgbClr val="C00000"/>
                </a:solidFill>
              </a:rPr>
              <a:t>story</a:t>
            </a:r>
            <a:endParaRPr lang="es-E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7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E535F7D-48FB-4706-AAB6-C26A0FF5B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35" y="824448"/>
            <a:ext cx="11715730" cy="49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7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6970384-13FD-4813-9EB7-6057A4C05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424" y="151569"/>
            <a:ext cx="6325301" cy="66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80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2F6B268-975C-4D0C-BF21-CB9DC3D80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333" y="1"/>
            <a:ext cx="6257070" cy="67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19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FD82D58-C4BC-4358-9852-133B3D7A7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90" y="41553"/>
            <a:ext cx="6233405" cy="67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56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3C6CFC0-2664-47A1-BA96-E8DC3111C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743" y="298758"/>
            <a:ext cx="6814795" cy="65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53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CFB198C-AF0C-4FB5-85E0-CBE32BD93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816" y="55038"/>
            <a:ext cx="7074144" cy="66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D8C9A-C55A-43CD-8276-D5100E3C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4"/>
            <a:ext cx="10621108" cy="5219749"/>
          </a:xfrm>
        </p:spPr>
        <p:txBody>
          <a:bodyPr>
            <a:normAutofit/>
          </a:bodyPr>
          <a:lstStyle/>
          <a:p>
            <a:r>
              <a:rPr lang="es-ES" sz="8800" b="1" dirty="0">
                <a:solidFill>
                  <a:srgbClr val="C00000"/>
                </a:solidFill>
              </a:rPr>
              <a:t>Camping</a:t>
            </a:r>
          </a:p>
        </p:txBody>
      </p:sp>
    </p:spTree>
    <p:extLst>
      <p:ext uri="{BB962C8B-B14F-4D97-AF65-F5344CB8AC3E}">
        <p14:creationId xmlns:p14="http://schemas.microsoft.com/office/powerpoint/2010/main" val="1386902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83EF542-04D7-40EF-9D4E-186033582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864" y="120366"/>
            <a:ext cx="6854044" cy="66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08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00542E45-C3C9-41C8-8CD0-E0A2F4A4D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564" y="0"/>
            <a:ext cx="7107922" cy="67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67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45A0F6CA-6EB9-4187-ACEA-846D791CC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611" y="0"/>
            <a:ext cx="6436116" cy="673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4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006C3EE-E9E6-4818-875C-0F86C4CB4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77" y="275652"/>
            <a:ext cx="11521964" cy="60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1D90485-2EB8-42F4-8799-3A74DC38F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558" y="267293"/>
            <a:ext cx="4607572" cy="63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96060-C931-47DE-9131-3726AB09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98502" cy="4657041"/>
          </a:xfrm>
        </p:spPr>
        <p:txBody>
          <a:bodyPr>
            <a:normAutofit/>
          </a:bodyPr>
          <a:lstStyle/>
          <a:p>
            <a:r>
              <a:rPr lang="es-ES" sz="8000" b="1" dirty="0" err="1">
                <a:solidFill>
                  <a:srgbClr val="0070C0"/>
                </a:solidFill>
              </a:rPr>
              <a:t>Eating</a:t>
            </a:r>
            <a:r>
              <a:rPr lang="es-ES" sz="8000" b="1" dirty="0">
                <a:solidFill>
                  <a:srgbClr val="0070C0"/>
                </a:solidFill>
              </a:rPr>
              <a:t> ice </a:t>
            </a:r>
            <a:r>
              <a:rPr lang="es-ES" sz="8000" b="1" dirty="0" err="1">
                <a:solidFill>
                  <a:srgbClr val="0070C0"/>
                </a:solidFill>
              </a:rPr>
              <a:t>cream</a:t>
            </a:r>
            <a:endParaRPr lang="es-E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1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0F232DD-3CAD-40EE-8657-677A65F47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443" y="465600"/>
            <a:ext cx="5539997" cy="59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5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02CF0-809F-4788-9A9A-C7F83C0F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365125"/>
            <a:ext cx="11002108" cy="5177546"/>
          </a:xfrm>
        </p:spPr>
        <p:txBody>
          <a:bodyPr>
            <a:normAutofit/>
          </a:bodyPr>
          <a:lstStyle/>
          <a:p>
            <a:r>
              <a:rPr lang="es-ES" sz="8800" b="1" dirty="0" err="1">
                <a:solidFill>
                  <a:srgbClr val="0070C0"/>
                </a:solidFill>
              </a:rPr>
              <a:t>Making</a:t>
            </a:r>
            <a:r>
              <a:rPr lang="es-ES" sz="8800" b="1" dirty="0">
                <a:solidFill>
                  <a:srgbClr val="0070C0"/>
                </a:solidFill>
              </a:rPr>
              <a:t> </a:t>
            </a:r>
            <a:r>
              <a:rPr lang="es-ES" sz="8800" b="1" dirty="0" err="1">
                <a:solidFill>
                  <a:srgbClr val="0070C0"/>
                </a:solidFill>
              </a:rPr>
              <a:t>sandcastles</a:t>
            </a:r>
            <a:endParaRPr lang="es-ES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3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FDEE78C-2FBE-4927-8FBA-A02DEFC6D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444" y="159913"/>
            <a:ext cx="5785667" cy="653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8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D36FE9-F632-429B-BBA6-01336010C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68812"/>
            <a:ext cx="11830930" cy="6583680"/>
          </a:xfrm>
        </p:spPr>
        <p:txBody>
          <a:bodyPr>
            <a:normAutofit/>
          </a:bodyPr>
          <a:lstStyle/>
          <a:p>
            <a:endParaRPr lang="es-ES" sz="8000" b="1" dirty="0">
              <a:solidFill>
                <a:srgbClr val="FF0000"/>
              </a:solidFill>
            </a:endParaRPr>
          </a:p>
          <a:p>
            <a:endParaRPr lang="es-ES" sz="8000" b="1" dirty="0">
              <a:solidFill>
                <a:srgbClr val="FF0000"/>
              </a:solidFill>
            </a:endParaRPr>
          </a:p>
          <a:p>
            <a:r>
              <a:rPr lang="es-ES" sz="8000" b="1" dirty="0" err="1">
                <a:solidFill>
                  <a:srgbClr val="FF0000"/>
                </a:solidFill>
              </a:rPr>
              <a:t>Playing</a:t>
            </a:r>
            <a:r>
              <a:rPr lang="es-ES" sz="8000" b="1" dirty="0">
                <a:solidFill>
                  <a:srgbClr val="FF0000"/>
                </a:solidFill>
              </a:rPr>
              <a:t> </a:t>
            </a:r>
            <a:r>
              <a:rPr lang="es-ES" sz="8000" b="1" dirty="0" err="1">
                <a:solidFill>
                  <a:srgbClr val="FF0000"/>
                </a:solidFill>
              </a:rPr>
              <a:t>frisbee</a:t>
            </a:r>
            <a:endParaRPr lang="es-E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98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</Words>
  <Application>Microsoft Office PowerPoint</Application>
  <PresentationFormat>Panorámica</PresentationFormat>
  <Paragraphs>22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Class 1</vt:lpstr>
      <vt:lpstr>Presentación de PowerPoint</vt:lpstr>
      <vt:lpstr>Camping</vt:lpstr>
      <vt:lpstr>Presentación de PowerPoint</vt:lpstr>
      <vt:lpstr>Eating ice cream</vt:lpstr>
      <vt:lpstr>Presentación de PowerPoint</vt:lpstr>
      <vt:lpstr>Making sandcastles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</dc:title>
  <dc:creator>Robert Andras</dc:creator>
  <cp:lastModifiedBy>Robert Andras</cp:lastModifiedBy>
  <cp:revision>10</cp:revision>
  <dcterms:created xsi:type="dcterms:W3CDTF">2020-06-05T17:48:00Z</dcterms:created>
  <dcterms:modified xsi:type="dcterms:W3CDTF">2020-06-05T18:32:31Z</dcterms:modified>
</cp:coreProperties>
</file>