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" r:id="rId2"/>
    <p:sldId id="330" r:id="rId3"/>
    <p:sldId id="264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329" r:id="rId17"/>
    <p:sldId id="327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326" r:id="rId44"/>
    <p:sldId id="294" r:id="rId4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0832BD-B2D6-4FD7-8BF5-182269790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F6D434-4D0C-469B-BA86-E90B80F82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8A662A-CA04-4E0D-9D95-44E228BC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FCDB-4100-4945-978E-112B19FCBF2B}" type="datetimeFigureOut">
              <a:rPr lang="es-ES" smtClean="0"/>
              <a:t>14/06/2020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7B84B0-D427-44E3-BE1C-B9279401E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8B9C48-C061-42C4-9001-D6BA6E009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711B-DFA4-4CB8-959D-6454291C1B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171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8D7154-CECF-43D9-AA0C-190D54A42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7671CD9-7494-4206-9F25-C7A9BD7B5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C1A2C7-0DBB-40FC-B7FF-012F191A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FCDB-4100-4945-978E-112B19FCBF2B}" type="datetimeFigureOut">
              <a:rPr lang="es-ES" smtClean="0"/>
              <a:t>14/06/2020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AF5DE1-AC21-4B60-B25A-64B7776DF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FDF725-1C8B-4BCD-804E-0D117E37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711B-DFA4-4CB8-959D-6454291C1B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025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8757D8F-E9EB-41A6-B3BD-A91F9CA0E6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F80F53B-0C01-4434-8E72-B3E6E4D5B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A8A80A-DAA8-4260-A3E7-7FDDC8D2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FCDB-4100-4945-978E-112B19FCBF2B}" type="datetimeFigureOut">
              <a:rPr lang="es-ES" smtClean="0"/>
              <a:t>14/06/2020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6E56B6-6FCC-4652-A6FC-CB8AC36B0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55CBDE-1D80-4335-95BC-382211FD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711B-DFA4-4CB8-959D-6454291C1B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646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1712B8-D81C-46F8-AF24-4E37A3AED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171015-4325-483E-8CA3-3B08F493D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BDC651-1D10-432E-83C1-E1CD8B92A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FCDB-4100-4945-978E-112B19FCBF2B}" type="datetimeFigureOut">
              <a:rPr lang="es-ES" smtClean="0"/>
              <a:t>14/06/2020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66D01B-3785-4EC9-BD42-753026656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FB9D51-8ECD-4E43-964D-7FBB71281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711B-DFA4-4CB8-959D-6454291C1B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64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F06416-C6F8-41DB-90BC-0041BB1EE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F14448-1425-46CF-8130-618FE77A6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7AD4C2-7180-4C24-8C7F-60BDAA670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FCDB-4100-4945-978E-112B19FCBF2B}" type="datetimeFigureOut">
              <a:rPr lang="es-ES" smtClean="0"/>
              <a:t>14/06/2020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9DECB2-A5B4-4ED7-A4D5-BE45B7AB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1F4DFB-3922-409F-9538-6AEDEE81A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711B-DFA4-4CB8-959D-6454291C1B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691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39092-F736-4D02-B335-27382EE40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72364E-3DBF-4C65-A536-4EF3BB17C2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DE1B39-BCE5-47A1-A9DD-5B56CA126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D9C65F-BFCB-4FD3-ACAB-6A4E2384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FCDB-4100-4945-978E-112B19FCBF2B}" type="datetimeFigureOut">
              <a:rPr lang="es-ES" smtClean="0"/>
              <a:t>14/06/2020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36586C-42AB-40E5-8317-4D7D1003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E89A87-E848-4FB0-BDC0-BBA02C3F5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711B-DFA4-4CB8-959D-6454291C1B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307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DC523-CBB6-4DE8-9C58-10A31A39D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12A754-010A-4788-97A5-EF5E5EE37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B2D896-1CD0-4793-A18C-615B244F3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AB9C9FA-2BA3-44F2-ABFD-BC30CC9EA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411FCB1-7238-48C5-A729-39C48DD0DC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6D31626-B954-4A7F-8D8C-3E57790DB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FCDB-4100-4945-978E-112B19FCBF2B}" type="datetimeFigureOut">
              <a:rPr lang="es-ES" smtClean="0"/>
              <a:t>14/06/2020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0ABC4AC-8A4D-4F12-B3A8-E66C5F5EA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C73F77B-7ED3-44CE-9792-24A0C7974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711B-DFA4-4CB8-959D-6454291C1B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240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55D4C0-3378-47D1-B48D-69CDD3426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B11AAE0-9636-4AE6-B77C-8B39DAA2F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FCDB-4100-4945-978E-112B19FCBF2B}" type="datetimeFigureOut">
              <a:rPr lang="es-ES" smtClean="0"/>
              <a:t>14/06/2020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EDD270C-0AB6-4E66-A7E5-476E6EB5D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22C55F9-AE77-42F7-9F58-49E10D4E0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711B-DFA4-4CB8-959D-6454291C1B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780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466281-D318-4120-8F9E-4463ED7B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FCDB-4100-4945-978E-112B19FCBF2B}" type="datetimeFigureOut">
              <a:rPr lang="es-ES" smtClean="0"/>
              <a:t>14/06/2020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52DEE5F-C43A-4DFA-BCCB-7C4C39221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EC0E2D-7B53-4A96-BD6F-263147A9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711B-DFA4-4CB8-959D-6454291C1B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223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2F073B-A570-4845-BA2E-CBD458133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B0C3D0-A1CB-4D97-B9D5-1866E1CC2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BAFBEE-F423-4CDC-A632-96DF2CE2D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72D526-927D-4A34-AAC0-0D73720D5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FCDB-4100-4945-978E-112B19FCBF2B}" type="datetimeFigureOut">
              <a:rPr lang="es-ES" smtClean="0"/>
              <a:t>14/06/2020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46A021-2EC7-464E-B749-52FB29540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9643A7-E29D-4AA6-A8FF-A7133D72C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711B-DFA4-4CB8-959D-6454291C1B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96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9B67DC-5532-429C-85A6-416E08E1C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1F1285-663E-4C0F-BA1E-BC9F46A777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9B121A3-D70A-4C5C-9DD0-7A06A192F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07B16C-53BB-4791-8413-DA4A11D30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FCDB-4100-4945-978E-112B19FCBF2B}" type="datetimeFigureOut">
              <a:rPr lang="es-ES" smtClean="0"/>
              <a:t>14/06/2020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349747-D4DF-449F-8C41-1AEFC1934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FBC0FE-B689-4679-844B-FB5C29C2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711B-DFA4-4CB8-959D-6454291C1B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014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5987EB9-83D5-4203-B33F-16BA14EF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98BCE7-E476-44C5-8D20-35427AF0D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7B46AC-1FB2-4B88-A8DD-6D5EDC443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BFCDB-4100-4945-978E-112B19FCBF2B}" type="datetimeFigureOut">
              <a:rPr lang="es-ES" smtClean="0"/>
              <a:t>14/06/2020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F1E740-0FFF-49DE-A6C8-846853FA3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A8C523-A093-4282-9803-F27BBC380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2711B-DFA4-4CB8-959D-6454291C1B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972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119C5E-32FE-40C5-ABCE-55691587D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solidFill>
                  <a:srgbClr val="00B0F0"/>
                </a:solidFill>
              </a:rPr>
              <a:t>Class</a:t>
            </a:r>
            <a:r>
              <a:rPr lang="es-ES" dirty="0">
                <a:solidFill>
                  <a:srgbClr val="00B0F0"/>
                </a:solidFill>
              </a:rPr>
              <a:t> 1</a:t>
            </a:r>
            <a:r>
              <a:rPr lang="es-ES" dirty="0"/>
              <a:t>: </a:t>
            </a:r>
            <a:r>
              <a:rPr lang="es-ES" dirty="0" err="1"/>
              <a:t>revision</a:t>
            </a:r>
            <a:r>
              <a:rPr lang="es-ES" dirty="0"/>
              <a:t>: </a:t>
            </a:r>
            <a:r>
              <a:rPr lang="es-ES" dirty="0" err="1"/>
              <a:t>animals</a:t>
            </a:r>
            <a:r>
              <a:rPr lang="es-ES" dirty="0"/>
              <a:t> and </a:t>
            </a:r>
            <a:r>
              <a:rPr lang="es-ES" dirty="0" err="1"/>
              <a:t>food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D27BA4-532F-438D-B33C-7639DA397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Revise </a:t>
            </a:r>
            <a:r>
              <a:rPr lang="es-ES" dirty="0" err="1"/>
              <a:t>animals</a:t>
            </a:r>
            <a:r>
              <a:rPr lang="es-ES" dirty="0"/>
              <a:t> </a:t>
            </a:r>
          </a:p>
          <a:p>
            <a:r>
              <a:rPr lang="es-ES" dirty="0"/>
              <a:t>Revise </a:t>
            </a:r>
            <a:r>
              <a:rPr lang="es-ES" dirty="0" err="1"/>
              <a:t>food</a:t>
            </a:r>
            <a:r>
              <a:rPr lang="es-ES" dirty="0"/>
              <a:t> </a:t>
            </a:r>
            <a:r>
              <a:rPr lang="es-ES" dirty="0" err="1"/>
              <a:t>vocabulary</a:t>
            </a:r>
            <a:endParaRPr lang="es-ES" dirty="0"/>
          </a:p>
          <a:p>
            <a:r>
              <a:rPr lang="es-ES" dirty="0" err="1"/>
              <a:t>Draw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animal </a:t>
            </a:r>
            <a:r>
              <a:rPr lang="es-ES" dirty="0" err="1"/>
              <a:t>farm</a:t>
            </a:r>
            <a:r>
              <a:rPr lang="es-ES" dirty="0"/>
              <a:t> and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favourite</a:t>
            </a:r>
            <a:r>
              <a:rPr lang="es-ES" dirty="0"/>
              <a:t> </a:t>
            </a:r>
            <a:r>
              <a:rPr lang="es-ES" dirty="0" err="1"/>
              <a:t>food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each</a:t>
            </a:r>
            <a:r>
              <a:rPr lang="es-ES" dirty="0"/>
              <a:t> animal.</a:t>
            </a:r>
          </a:p>
        </p:txBody>
      </p:sp>
    </p:spTree>
    <p:extLst>
      <p:ext uri="{BB962C8B-B14F-4D97-AF65-F5344CB8AC3E}">
        <p14:creationId xmlns:p14="http://schemas.microsoft.com/office/powerpoint/2010/main" val="126578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B6840EB-7AD7-4072-88F1-B68562D68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5237" y="117047"/>
            <a:ext cx="8342142" cy="695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94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B1D936B-5702-4908-A011-166A041F5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103" y="689317"/>
            <a:ext cx="10945794" cy="482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51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52BE8EF-38EF-4C23-8A62-45AD0D367E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257" y="182880"/>
            <a:ext cx="11249251" cy="629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68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EB9405B-B41F-4DEC-97D3-6613B76C6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383" y="285121"/>
            <a:ext cx="9580099" cy="63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51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149B3B9-0A19-48D6-B3B3-AC43FA2A3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896" y="187517"/>
            <a:ext cx="9566030" cy="636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04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5B3F480-96FE-4A67-A12B-4389ED191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787" y="601393"/>
            <a:ext cx="11310426" cy="565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95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C2AF01-E82E-41E1-A3AA-033BFB9E5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Class</a:t>
            </a:r>
            <a:r>
              <a:rPr lang="es-ES" dirty="0"/>
              <a:t> 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583E71-3004-4772-95C6-A6B7EA301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Revise </a:t>
            </a:r>
            <a:r>
              <a:rPr lang="es-ES" dirty="0" err="1"/>
              <a:t>clothes</a:t>
            </a:r>
            <a:r>
              <a:rPr lang="es-ES" dirty="0"/>
              <a:t> </a:t>
            </a:r>
            <a:r>
              <a:rPr lang="es-ES" dirty="0" err="1"/>
              <a:t>vocabulary</a:t>
            </a:r>
            <a:r>
              <a:rPr lang="es-ES" dirty="0"/>
              <a:t> </a:t>
            </a:r>
          </a:p>
          <a:p>
            <a:r>
              <a:rPr lang="es-ES" dirty="0"/>
              <a:t>Revise: free time and </a:t>
            </a:r>
            <a:r>
              <a:rPr lang="es-ES" dirty="0" err="1"/>
              <a:t>activity</a:t>
            </a:r>
            <a:r>
              <a:rPr lang="es-ES" dirty="0"/>
              <a:t> </a:t>
            </a:r>
            <a:r>
              <a:rPr lang="es-ES" dirty="0" err="1"/>
              <a:t>vocabulary</a:t>
            </a:r>
            <a:endParaRPr lang="es-ES" dirty="0"/>
          </a:p>
          <a:p>
            <a:r>
              <a:rPr lang="es-ES" dirty="0" err="1"/>
              <a:t>Draw</a:t>
            </a:r>
            <a:r>
              <a:rPr lang="es-ES" dirty="0"/>
              <a:t> a </a:t>
            </a:r>
            <a:r>
              <a:rPr lang="es-ES" dirty="0" err="1"/>
              <a:t>park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3 </a:t>
            </a:r>
            <a:r>
              <a:rPr lang="es-ES" dirty="0" err="1"/>
              <a:t>friends</a:t>
            </a:r>
            <a:r>
              <a:rPr lang="es-ES" dirty="0"/>
              <a:t> and show </a:t>
            </a:r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they</a:t>
            </a:r>
            <a:r>
              <a:rPr lang="es-ES" dirty="0"/>
              <a:t> are </a:t>
            </a:r>
            <a:r>
              <a:rPr lang="es-ES" dirty="0" err="1"/>
              <a:t>wearing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0220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6ED0A60-7F5A-4DAF-AB04-2F83B5CC60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543930" y="622494"/>
            <a:ext cx="6858001" cy="561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07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E8FF26DA-A7C2-4586-BDC8-23808252E1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040" y="183247"/>
            <a:ext cx="6766559" cy="651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71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8993614D-27B8-47CF-964B-444557670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2800" y="167845"/>
            <a:ext cx="5165114" cy="642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68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006CFE6-C0D4-41FA-9C20-03615D827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091" y="110153"/>
            <a:ext cx="11321818" cy="663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05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58D80858-2CDD-4E81-92F3-8BDB7A4A5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9133" y="144983"/>
            <a:ext cx="5373858" cy="639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33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651F2485-7013-4900-A52C-42DE2B498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4726" y="0"/>
            <a:ext cx="5669280" cy="676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93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2F404D29-03EB-4F19-9E5D-CE00C146D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1169" y="209041"/>
            <a:ext cx="4824952" cy="630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44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C4F1197B-B91C-43C2-85E2-DFB1A3F9C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2531" y="335077"/>
            <a:ext cx="6597746" cy="626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58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D81CC6FA-8369-44B2-84E6-A59C3178B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3883" y="324663"/>
            <a:ext cx="6752492" cy="641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1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1F0F08CE-91C9-4356-9658-19F26E8CFB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716" y="205456"/>
            <a:ext cx="7230794" cy="644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03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2F3E4431-C88B-4D0C-A05C-25BD6B9983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2427" y="508061"/>
            <a:ext cx="6219031" cy="611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46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C9E7F956-A301-4DFA-BBD3-F3F5FC7A2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6973" y="131236"/>
            <a:ext cx="5077716" cy="636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8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9A119471-2070-4795-BDC5-C8617D107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1924" y="105300"/>
            <a:ext cx="5773774" cy="638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87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72EF1DED-FE3A-4C50-9C61-7C7A58F0C3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2277" y="321632"/>
            <a:ext cx="4322750" cy="621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5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036F2AA-BBE8-48F3-A8EF-3662757337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9970" y="283874"/>
            <a:ext cx="5384848" cy="59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52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BC500532-187B-4E5B-A800-DEF9481B0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3629" y="159373"/>
            <a:ext cx="4578008" cy="657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91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8CCEDE6E-13F8-4473-9C48-D0C01411A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7480" y="169849"/>
            <a:ext cx="6764655" cy="628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251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8C6B70E1-9C10-4B73-B780-B272C89CF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8790" y="275579"/>
            <a:ext cx="4606742" cy="644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15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9AD6B6E4-C71D-497A-8E36-C60158B41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9574" y="217971"/>
            <a:ext cx="4850875" cy="664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204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9CCC270-E917-4CF8-B15F-474B395DD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414" y="398828"/>
            <a:ext cx="6677207" cy="629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09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27EEB5E8-FC4E-46CD-9422-9B07BC1CB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4698" y="139528"/>
            <a:ext cx="5587621" cy="652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386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291397E1-9EE0-42E0-940D-E9A27C868F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9903" y="180559"/>
            <a:ext cx="3851580" cy="627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356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5FEA47AA-94FC-4A30-AAE6-4F38EA7E7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243" y="342162"/>
            <a:ext cx="4696668" cy="617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775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276DC0A6-7DFF-4AD7-ACAD-EBF823220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2610" y="242065"/>
            <a:ext cx="4761071" cy="63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909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A15017EF-E9B8-423F-AA74-3DBB1729E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0175" y="477128"/>
            <a:ext cx="4902151" cy="604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48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E8E9B90-85B0-4257-9925-859CC70502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659" b="1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71126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24C97280-9DD1-4AC5-BA9F-0E6D91706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6936" y="338131"/>
            <a:ext cx="4955895" cy="638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894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750EDCC0-B4F6-423A-BBD0-6F91F3444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7662" y="288338"/>
            <a:ext cx="4068897" cy="626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978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C2BBFE96-3E06-42BC-9B6C-72253668F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896" y="100549"/>
            <a:ext cx="11429086" cy="658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267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CFD456DD-2F4B-4BA9-A017-639A60AF3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740" y="233960"/>
            <a:ext cx="7185745" cy="632798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A074B04-9945-45BE-82AF-85FCA9B15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161" y="937627"/>
            <a:ext cx="4212775" cy="422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502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DE45652-4F8C-4524-890E-76C6971B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4043" y="290594"/>
            <a:ext cx="5933635" cy="627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53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356B9AB-A171-4EF6-8CDE-068B020AE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0270" y="434875"/>
            <a:ext cx="9031459" cy="598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42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63DD13F-E9D8-49D4-A74B-5C7EAF6BC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3705" y="300288"/>
            <a:ext cx="5570805" cy="639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82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8B0540A-6C2E-4FC1-B399-CFD3631B1B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4382" y="245096"/>
            <a:ext cx="7751298" cy="601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32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2C60949-1303-4CA4-852B-59E75A550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468" y="376722"/>
            <a:ext cx="10846608" cy="609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24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6661545-C8E4-4219-869E-FB933AB76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4376" y="236248"/>
            <a:ext cx="5205852" cy="638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865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49</Words>
  <Application>Microsoft Office PowerPoint</Application>
  <PresentationFormat>Panorámica</PresentationFormat>
  <Paragraphs>8</Paragraphs>
  <Slides>44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Tema de Office</vt:lpstr>
      <vt:lpstr>Class 1: revision: animals and food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Class 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 Andras</dc:creator>
  <cp:lastModifiedBy>Robert Andras</cp:lastModifiedBy>
  <cp:revision>4</cp:revision>
  <dcterms:created xsi:type="dcterms:W3CDTF">2020-06-14T18:34:15Z</dcterms:created>
  <dcterms:modified xsi:type="dcterms:W3CDTF">2020-06-14T18:57:52Z</dcterms:modified>
</cp:coreProperties>
</file>