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316" r:id="rId12"/>
    <p:sldId id="275" r:id="rId13"/>
    <p:sldId id="282" r:id="rId14"/>
    <p:sldId id="280" r:id="rId15"/>
    <p:sldId id="318" r:id="rId16"/>
    <p:sldId id="317" r:id="rId17"/>
    <p:sldId id="277" r:id="rId18"/>
    <p:sldId id="278" r:id="rId19"/>
    <p:sldId id="279" r:id="rId20"/>
    <p:sldId id="283" r:id="rId21"/>
    <p:sldId id="284" r:id="rId22"/>
    <p:sldId id="319" r:id="rId23"/>
    <p:sldId id="281" r:id="rId24"/>
    <p:sldId id="276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31E3A-5A4C-4C22-990D-1A9C7AEC7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1EC096-F1D9-4E72-83B7-40CDBB31F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9D11C3-C1F0-401C-B918-AE287200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841-8E48-4716-803C-173A82BFA90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07C6CB-261C-417E-8252-2D69FE1F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EC39C0-59C6-42E5-B18D-DECF0BA6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14D3-B9EB-4B6A-9294-7F538862DE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064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B297D-4D90-4EEC-BF27-E1EEAC59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B8E270-8139-4678-94D9-9DA5C484E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2F51C1-965A-4A51-9661-AFBAA7A4B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841-8E48-4716-803C-173A82BFA90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77CD54-EB44-4396-BCE3-6AB4E828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5A9F9B-46E8-42F0-8236-A38C6B39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14D3-B9EB-4B6A-9294-7F538862DE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32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BCCD9A-2665-4A96-8B55-0C2D4BA2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31EDD2-B7B1-43D3-8DE0-D67D1C459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A68B9-A3A3-4F0E-BEE7-E54AC0BE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841-8E48-4716-803C-173A82BFA90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F1F30E-3F36-4134-B3B8-348DCFAD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4164C8-B29B-4C36-8B07-F8763745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14D3-B9EB-4B6A-9294-7F538862DE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6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9AEAC-F97C-4869-AB00-B4D721E6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961735-1050-4543-9960-13061DFF4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E6E24F-2749-4745-9D98-4231E9FC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841-8E48-4716-803C-173A82BFA90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83291F-D6FA-46A6-BBA4-A3935C2A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32EA83-C859-4DEA-84AB-74CFD9AD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14D3-B9EB-4B6A-9294-7F538862DE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5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ACED9-733A-4520-B42E-FAF3A142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21F657-DB9A-421D-BC38-D39B587D9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278598-7738-4419-9818-A7F2A2B5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841-8E48-4716-803C-173A82BFA90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DFDE92-65A7-42C1-BEEC-315F5AC6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346943-FE46-4E10-B5E8-0354B347A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14D3-B9EB-4B6A-9294-7F538862DE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14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57BAF-8C8A-45ED-8662-C88FFD94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9AC2B4-02D3-4737-A2FF-60A73776A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9D2DE5-BB76-457F-85A2-3B70A6C36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D5D001-E9BA-4BB0-91AD-67A9CC34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841-8E48-4716-803C-173A82BFA90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57F792-00E7-4303-B738-11996B689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B7755F-8D4A-4E1E-8F46-F9ECCCC7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14D3-B9EB-4B6A-9294-7F538862DE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14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B71A9-4419-421B-8F89-DD48BBB1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771C0A-DADB-46DB-9713-4DA93FDEA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5D8CEB-69CE-486C-B2C6-4701EF9D5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87CE153-3AE1-40E4-9D1E-9FA8C670E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5B8656-F0C8-49BA-9A0C-8E37A92F7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3A72097-C32F-4C32-B242-B102BF1F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841-8E48-4716-803C-173A82BFA90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D2FAA1-405F-4545-9AA7-6D7DA561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581574-E6FE-4865-9C02-AD7D7D21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14D3-B9EB-4B6A-9294-7F538862DE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93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4DBFE-0043-4339-9B97-009EEF56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EB2BDC-99EA-4D84-B5ED-5FD980A8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841-8E48-4716-803C-173A82BFA90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AB78AC-ADDA-4D5D-94C4-D9BECB58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11B90F-D47D-4C86-81D8-511DCA91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14D3-B9EB-4B6A-9294-7F538862DE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2FB93F4-0A8A-4E90-BC89-0ABAA644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841-8E48-4716-803C-173A82BFA90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3A8C29-6DAD-4816-834C-109CC0FA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8B754C-A52E-4DEA-8202-69383DDF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14D3-B9EB-4B6A-9294-7F538862DE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72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6C770-A5A0-4983-A026-602320DF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E29AC2-4809-4E70-842A-EDD01EAF6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3C82-454B-44F9-9E42-209448EA4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83165A-8CC1-4B86-954A-9DB55614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841-8E48-4716-803C-173A82BFA90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C19F5F-07A0-4766-B96E-45942F71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69843D-4A90-4579-B0BC-13977D20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14D3-B9EB-4B6A-9294-7F538862DE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74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02097-E2F5-447C-A061-19F0AE48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051CDC5-BA6A-4390-AA28-CE1D89193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2ADC26-E7EF-4387-90D4-0CDBB1638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97944B-F574-4D92-B283-F27FBCC22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8841-8E48-4716-803C-173A82BFA90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FE0D91-1A2E-41E3-94F7-85F120BF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20D177-85CD-4EB5-81EB-E95AE068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14D3-B9EB-4B6A-9294-7F538862DE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83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CA6DA04-BA2E-4CA3-8827-3C13F91A5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A306A4-A085-46BE-A4A5-6B28949F8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9A32E-AF8F-4747-B12C-5C6F69DC8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D8841-8E48-4716-803C-173A82BFA90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28E045-1F80-45E1-B053-E4884131D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A989AB-2A3B-41FE-9C56-E8E21C2C9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14D3-B9EB-4B6A-9294-7F538862DE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94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00CAB-32DC-4452-AF8D-37CC26C0A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157" y="587790"/>
            <a:ext cx="9144000" cy="1114400"/>
          </a:xfrm>
        </p:spPr>
        <p:txBody>
          <a:bodyPr/>
          <a:lstStyle/>
          <a:p>
            <a:pPr algn="l"/>
            <a:r>
              <a:rPr lang="es-ES" b="1" dirty="0" err="1">
                <a:solidFill>
                  <a:srgbClr val="7030A0"/>
                </a:solidFill>
              </a:rPr>
              <a:t>Class</a:t>
            </a:r>
            <a:r>
              <a:rPr lang="es-ES" b="1" dirty="0">
                <a:solidFill>
                  <a:srgbClr val="7030A0"/>
                </a:solidFill>
              </a:rPr>
              <a:t> 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A8CB72-21E7-4494-9CF8-B6CBF458D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631" y="2038057"/>
            <a:ext cx="9144000" cy="2781886"/>
          </a:xfrm>
        </p:spPr>
        <p:txBody>
          <a:bodyPr/>
          <a:lstStyle/>
          <a:p>
            <a:pPr algn="l"/>
            <a:r>
              <a:rPr lang="es-ES" dirty="0"/>
              <a:t>Revise </a:t>
            </a:r>
            <a:r>
              <a:rPr lang="es-ES" dirty="0" err="1"/>
              <a:t>vocabulary</a:t>
            </a:r>
            <a:endParaRPr lang="es-ES" dirty="0"/>
          </a:p>
          <a:p>
            <a:pPr algn="l"/>
            <a:r>
              <a:rPr lang="es-ES" dirty="0" err="1"/>
              <a:t>Read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bats</a:t>
            </a:r>
            <a:endParaRPr lang="es-ES" dirty="0"/>
          </a:p>
          <a:p>
            <a:pPr algn="l"/>
            <a:r>
              <a:rPr lang="es-ES" dirty="0" err="1"/>
              <a:t>Draw</a:t>
            </a:r>
            <a:r>
              <a:rPr lang="es-ES" dirty="0"/>
              <a:t> </a:t>
            </a:r>
            <a:r>
              <a:rPr lang="es-ES" dirty="0" err="1"/>
              <a:t>together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473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FBB20B0-F9F5-499A-A635-536E39219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54" y="209940"/>
            <a:ext cx="11031964" cy="64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3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0868E3D-F6DA-45BE-B79A-43C39C511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85" y="172874"/>
            <a:ext cx="9973993" cy="66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1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6F9D5070-6B41-4134-9F10-40B7EAC7B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12" y="378027"/>
            <a:ext cx="11445810" cy="610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F12164AE-947B-45BC-8166-A8A7402FE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330" y="342961"/>
            <a:ext cx="11338938" cy="612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29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EB9FD6F4-D7C4-447A-8411-0DC7EC02A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654" y="327061"/>
            <a:ext cx="11704166" cy="53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76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1F30F-CC59-46A0-B50A-E92FA7DE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Game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5B61A3-019F-44A6-B693-F2F6DEC59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Draw</a:t>
            </a:r>
            <a:r>
              <a:rPr lang="es-ES" dirty="0"/>
              <a:t> a </a:t>
            </a:r>
            <a:r>
              <a:rPr lang="es-ES" dirty="0" err="1"/>
              <a:t>mistery</a:t>
            </a:r>
            <a:r>
              <a:rPr lang="es-ES" dirty="0"/>
              <a:t> animal </a:t>
            </a:r>
            <a:r>
              <a:rPr lang="es-ES" dirty="0" err="1"/>
              <a:t>together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0847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77705-08FE-4B33-80C4-2F05A9413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Class</a:t>
            </a:r>
            <a:r>
              <a:rPr lang="es-ES" dirty="0"/>
              <a:t>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C80279-2854-4CA1-BAD3-BD5883E08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Revise </a:t>
            </a:r>
            <a:r>
              <a:rPr lang="es-ES" dirty="0" err="1"/>
              <a:t>vocabulary</a:t>
            </a:r>
            <a:endParaRPr lang="es-ES" dirty="0"/>
          </a:p>
          <a:p>
            <a:r>
              <a:rPr lang="es-ES" dirty="0"/>
              <a:t>Listen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Beep´s</a:t>
            </a:r>
            <a:r>
              <a:rPr lang="es-ES" dirty="0"/>
              <a:t> </a:t>
            </a:r>
            <a:r>
              <a:rPr lang="es-ES" dirty="0" err="1"/>
              <a:t>story</a:t>
            </a:r>
            <a:endParaRPr lang="es-ES" dirty="0"/>
          </a:p>
          <a:p>
            <a:r>
              <a:rPr lang="es-ES" dirty="0" err="1"/>
              <a:t>Draw</a:t>
            </a:r>
            <a:r>
              <a:rPr lang="es-ES" dirty="0"/>
              <a:t> a </a:t>
            </a:r>
            <a:r>
              <a:rPr lang="es-ES" dirty="0" err="1"/>
              <a:t>treasure</a:t>
            </a:r>
            <a:r>
              <a:rPr lang="es-ES" dirty="0"/>
              <a:t> </a:t>
            </a:r>
            <a:r>
              <a:rPr lang="es-ES" dirty="0" err="1"/>
              <a:t>map</a:t>
            </a:r>
            <a:r>
              <a:rPr lang="es-ES" dirty="0"/>
              <a:t>, listen and </a:t>
            </a:r>
            <a:r>
              <a:rPr lang="es-ES" dirty="0" err="1"/>
              <a:t>write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number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0400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B468DB85-AF39-4787-8369-6CF24FCF2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034" y="168152"/>
            <a:ext cx="10574374" cy="65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77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1F07496-BC6F-46F1-93AD-4C4B1891B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96" y="174589"/>
            <a:ext cx="10555324" cy="654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58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F68FFE73-078D-4F2D-A248-518C4823B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240" y="180919"/>
            <a:ext cx="10475680" cy="64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4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B611FEE-0FC1-4E9D-880A-C17DAE27C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237" y="201998"/>
            <a:ext cx="5196730" cy="64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46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4D86656B-252A-4F0B-9B44-1585E01F6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240" y="298088"/>
            <a:ext cx="10419409" cy="655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13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A2C43178-2004-4950-8161-B698BBD8E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271" y="137915"/>
            <a:ext cx="10020972" cy="672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07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068B445-8912-4BAC-A31D-8292AFDF7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384" y="292551"/>
            <a:ext cx="10160061" cy="62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26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A1E5B18-F8B2-4A56-8E1D-E5E8C0502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34" y="418868"/>
            <a:ext cx="11662597" cy="49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85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5E245653-553A-45CD-B493-9D4EB66B4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236" y="266246"/>
            <a:ext cx="11181082" cy="56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3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70F4918-4C37-440A-9A91-88AD86D83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157" r="-1" b="17858"/>
          <a:stretch/>
        </p:blipFill>
        <p:spPr>
          <a:xfrm>
            <a:off x="825702" y="348343"/>
            <a:ext cx="10540595" cy="59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9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BA25674-2621-4547-8098-EDD421E95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769" y="406779"/>
            <a:ext cx="4840056" cy="604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5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8A27159-5905-4291-9742-7EFE21982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236" y="338775"/>
            <a:ext cx="4985716" cy="618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0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27B9A29-0472-485F-9788-6A582337A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123" y="401541"/>
            <a:ext cx="4929225" cy="610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0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B7A195BF-FC30-428E-B26E-72048723D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308" y="152717"/>
            <a:ext cx="5041692" cy="627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0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0DE5A703-5546-4A42-AB6C-817F2A4C0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358" y="372232"/>
            <a:ext cx="5417051" cy="60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7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B9E63305-BCB8-4A13-B929-61ADE7979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953" y="250750"/>
            <a:ext cx="4840055" cy="60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92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35</Words>
  <Application>Microsoft Office PowerPoint</Application>
  <PresentationFormat>Panorámica</PresentationFormat>
  <Paragraphs>10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Class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Game</vt:lpstr>
      <vt:lpstr>Class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1</dc:title>
  <dc:creator>Robert Andras</dc:creator>
  <cp:lastModifiedBy>Robert Andras</cp:lastModifiedBy>
  <cp:revision>8</cp:revision>
  <dcterms:created xsi:type="dcterms:W3CDTF">2020-06-05T16:59:11Z</dcterms:created>
  <dcterms:modified xsi:type="dcterms:W3CDTF">2020-06-05T17:41:46Z</dcterms:modified>
</cp:coreProperties>
</file>