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316" r:id="rId6"/>
    <p:sldId id="299" r:id="rId7"/>
    <p:sldId id="318" r:id="rId8"/>
    <p:sldId id="319" r:id="rId9"/>
    <p:sldId id="320" r:id="rId10"/>
    <p:sldId id="281" r:id="rId11"/>
    <p:sldId id="280" r:id="rId12"/>
    <p:sldId id="321" r:id="rId13"/>
    <p:sldId id="317" r:id="rId14"/>
    <p:sldId id="262" r:id="rId15"/>
    <p:sldId id="259" r:id="rId16"/>
    <p:sldId id="263" r:id="rId17"/>
    <p:sldId id="260" r:id="rId18"/>
    <p:sldId id="269" r:id="rId19"/>
    <p:sldId id="270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4B8681-8155-473A-AC8C-910D141A8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E291F9-D900-45AA-9B3D-B868B61C5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B2A7B-1E8F-4965-A6B8-A250ECCB2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2812-640D-48BE-8FF1-9C1B80AB4D44}" type="datetimeFigureOut">
              <a:rPr lang="es-ES" smtClean="0"/>
              <a:t>21/06/2020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26681D-3529-4A7C-84D7-3A74DD034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81F6BF-02AC-4F80-AF5E-E2099D9F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1013-41F5-472A-8B80-4ADA5B9EE2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65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92742-3F62-49E8-8EA9-9D71BE45A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A6A30F-5B57-456D-878B-B6E678923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4CD456-F314-4285-8926-1B6DF546D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2812-640D-48BE-8FF1-9C1B80AB4D44}" type="datetimeFigureOut">
              <a:rPr lang="es-ES" smtClean="0"/>
              <a:t>21/06/2020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3B5785-63EA-4FA6-883B-2C4254E6B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E536EB-1A59-4106-BB23-C43E872F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1013-41F5-472A-8B80-4ADA5B9EE2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446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4BC0F0-B7AE-40C2-B286-FF228B3ED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57BA380-15EA-43CF-9EA3-7FB81F48B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748F99-C2A7-4A00-8D86-4317AB589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2812-640D-48BE-8FF1-9C1B80AB4D44}" type="datetimeFigureOut">
              <a:rPr lang="es-ES" smtClean="0"/>
              <a:t>21/06/2020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E58834-009F-4F7D-A239-B4A30130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F3CB92-754C-4C65-9F40-37E2D1F7B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1013-41F5-472A-8B80-4ADA5B9EE2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97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C6E869-AD5C-4414-BC4E-4903BA01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99AEEE-ED98-4A48-AC0B-07C905B7B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E7000A-B6D0-46C1-AEDD-76FE01B5F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2812-640D-48BE-8FF1-9C1B80AB4D44}" type="datetimeFigureOut">
              <a:rPr lang="es-ES" smtClean="0"/>
              <a:t>21/06/2020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8488BC-6CAE-4AC5-A340-B8A29400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6CDCA5-821D-485C-ACB1-8EF296CA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1013-41F5-472A-8B80-4ADA5B9EE2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481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50571A-46B2-4EC9-AB06-4487699DE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96FA37-137E-455E-BA77-80B3C2FEF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5DD9B4-5218-4AC0-B712-9524C84A2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2812-640D-48BE-8FF1-9C1B80AB4D44}" type="datetimeFigureOut">
              <a:rPr lang="es-ES" smtClean="0"/>
              <a:t>21/06/2020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BE0F7D-C441-45CD-8977-E38B4B81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B3202C-BF76-44E4-857C-5F75F7FD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1013-41F5-472A-8B80-4ADA5B9EE2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51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4ED86-874D-4089-A21E-02BE62A54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58CAF1-8FB3-49FB-9744-B7C551912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4A4CB6-AE6D-4770-A1A9-B2B4E9DC6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C94A09-563B-4785-B0F9-957101EA4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2812-640D-48BE-8FF1-9C1B80AB4D44}" type="datetimeFigureOut">
              <a:rPr lang="es-ES" smtClean="0"/>
              <a:t>21/06/2020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ABF2CA-AD71-4FA6-8A46-FD64AB5AB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4B091D-FFE7-4323-9AF6-6D8D04E5E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1013-41F5-472A-8B80-4ADA5B9EE2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5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CFF7D3-BC5C-4585-A91F-A0CF213CF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0BAFFA-AE42-4B51-84EF-40DA8ECAA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CD138E-9FD7-4261-BD35-272AB56A0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E1F225E-C802-4FC0-9294-CFD7AF395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C1B5D9A-BE87-4C1B-B714-FE8DCE7D5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B207BA2-7341-4E7E-B579-01B2934EB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2812-640D-48BE-8FF1-9C1B80AB4D44}" type="datetimeFigureOut">
              <a:rPr lang="es-ES" smtClean="0"/>
              <a:t>21/06/2020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CB97F98-8612-49FD-BFCF-77C16D35A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6D8686-8772-49DF-8590-71902EF4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1013-41F5-472A-8B80-4ADA5B9EE2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388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F0A72-754C-4315-BF3A-57C675D10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463B29-6E04-48CB-A064-11808332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2812-640D-48BE-8FF1-9C1B80AB4D44}" type="datetimeFigureOut">
              <a:rPr lang="es-ES" smtClean="0"/>
              <a:t>21/06/2020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CBB63E-3F7B-4830-AFCF-D25653BA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BD5993D-CC1F-443A-8B2B-C297D8D5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1013-41F5-472A-8B80-4ADA5B9EE2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56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C030F4D-D2BB-4462-9BAD-7B929FD1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2812-640D-48BE-8FF1-9C1B80AB4D44}" type="datetimeFigureOut">
              <a:rPr lang="es-ES" smtClean="0"/>
              <a:t>21/06/2020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619F7C7-F824-4A86-8E77-AD8A2F95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5F6B4E-41ED-42DF-B939-B3EACD7A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1013-41F5-472A-8B80-4ADA5B9EE2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767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4B3F-5980-45AC-8492-0D8A80EF4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C25750-D441-4694-AFAC-5B1A453B8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B3C546-BF74-4A94-B376-EC740D3DE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B19718-D565-4054-A456-52D176927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2812-640D-48BE-8FF1-9C1B80AB4D44}" type="datetimeFigureOut">
              <a:rPr lang="es-ES" smtClean="0"/>
              <a:t>21/06/2020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B42415-D645-4CDD-8904-A3E8710D3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C20E4E-4806-47AF-BE11-1C5FF892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1013-41F5-472A-8B80-4ADA5B9EE2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263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9C1D3-9844-4F1F-98FC-01FDB9C9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8E2F008-3651-4954-A2BE-1553E1331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A259C5-CB56-4AAA-9AA3-E856651CF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67E214-B32C-4C0F-9A7E-D51679E19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2812-640D-48BE-8FF1-9C1B80AB4D44}" type="datetimeFigureOut">
              <a:rPr lang="es-ES" smtClean="0"/>
              <a:t>21/06/2020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B5CFF6-0801-48D6-BA53-A43ECD38E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C45D46-206F-47F7-A8FA-A2732C3DB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1013-41F5-472A-8B80-4ADA5B9EE2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309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3D1027A-1F2D-48D3-86E4-4D386DF80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6146A1-0891-43A8-91A4-B89A75892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3933A5-4006-4E8B-AE40-E837C5B4E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F2812-640D-48BE-8FF1-9C1B80AB4D44}" type="datetimeFigureOut">
              <a:rPr lang="es-ES" smtClean="0"/>
              <a:t>21/06/2020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B39E9F-5C15-4757-BA46-BEB184F57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DF0708-E865-4EF0-9C7F-DF345878B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51013-41F5-472A-8B80-4ADA5B9EE2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99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fhzSNW0Nm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wNIAGBWPk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amboozle.com/game/8436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11C09-745D-4981-B625-18ED94DC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8303"/>
            <a:ext cx="9144000" cy="1463040"/>
          </a:xfrm>
        </p:spPr>
        <p:txBody>
          <a:bodyPr>
            <a:normAutofit/>
          </a:bodyPr>
          <a:lstStyle/>
          <a:p>
            <a:pPr algn="l"/>
            <a:r>
              <a:rPr lang="es-ES" b="1" dirty="0" err="1">
                <a:solidFill>
                  <a:srgbClr val="00B050"/>
                </a:solidFill>
              </a:rPr>
              <a:t>Class</a:t>
            </a:r>
            <a:r>
              <a:rPr lang="es-ES" b="1" dirty="0">
                <a:solidFill>
                  <a:srgbClr val="00B050"/>
                </a:solidFill>
              </a:rPr>
              <a:t> 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FBED1-CE92-422E-B350-8DC83A119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197" y="2419643"/>
            <a:ext cx="9795803" cy="2838157"/>
          </a:xfrm>
        </p:spPr>
        <p:txBody>
          <a:bodyPr>
            <a:normAutofit/>
          </a:bodyPr>
          <a:lstStyle/>
          <a:p>
            <a:pPr algn="l"/>
            <a:r>
              <a:rPr lang="es-ES" sz="3200" b="1" dirty="0" err="1"/>
              <a:t>Opposites</a:t>
            </a:r>
            <a:endParaRPr lang="es-ES" sz="3200" b="1" dirty="0"/>
          </a:p>
          <a:p>
            <a:pPr algn="l"/>
            <a:r>
              <a:rPr lang="es-ES" sz="3200" b="1" dirty="0" err="1"/>
              <a:t>Songs</a:t>
            </a:r>
            <a:endParaRPr lang="es-ES" sz="3200" b="1" dirty="0"/>
          </a:p>
          <a:p>
            <a:pPr algn="l"/>
            <a:r>
              <a:rPr lang="es-ES" sz="3200" b="1" dirty="0" err="1"/>
              <a:t>Categories</a:t>
            </a:r>
            <a:endParaRPr lang="es-ES" sz="3200" b="1" dirty="0"/>
          </a:p>
          <a:p>
            <a:pPr algn="l"/>
            <a:endParaRPr lang="es-ES" sz="32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2143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AFE02337-1E7A-4362-8218-2D2799386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427" y="196799"/>
            <a:ext cx="9663004" cy="646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57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6A437A92-D103-4CBF-91B1-4AB1A62EF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987" y="196484"/>
            <a:ext cx="8001404" cy="64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0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3442B4F5-4F84-43C1-A954-BED6A1847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458" y="65292"/>
            <a:ext cx="10314988" cy="661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91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3EB01-FCF7-44E0-9B5B-22E69E17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es-ES" dirty="0" err="1"/>
              <a:t>Categories</a:t>
            </a:r>
            <a:endParaRPr lang="es-ES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B7912D5E-41FD-46E4-ACFF-38816946C27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4"/>
          <a:ext cx="10515603" cy="436680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01615">
                  <a:extLst>
                    <a:ext uri="{9D8B030D-6E8A-4147-A177-3AD203B41FA5}">
                      <a16:colId xmlns:a16="http://schemas.microsoft.com/office/drawing/2014/main" val="81247012"/>
                    </a:ext>
                  </a:extLst>
                </a:gridCol>
                <a:gridCol w="1688123">
                  <a:extLst>
                    <a:ext uri="{9D8B030D-6E8A-4147-A177-3AD203B41FA5}">
                      <a16:colId xmlns:a16="http://schemas.microsoft.com/office/drawing/2014/main" val="3809068987"/>
                    </a:ext>
                  </a:extLst>
                </a:gridCol>
                <a:gridCol w="1616949">
                  <a:extLst>
                    <a:ext uri="{9D8B030D-6E8A-4147-A177-3AD203B41FA5}">
                      <a16:colId xmlns:a16="http://schemas.microsoft.com/office/drawing/2014/main" val="2305537758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21901330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14992980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69035816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114054926"/>
                    </a:ext>
                  </a:extLst>
                </a:gridCol>
              </a:tblGrid>
              <a:tr h="825002">
                <a:tc>
                  <a:txBody>
                    <a:bodyPr/>
                    <a:lstStyle/>
                    <a:p>
                      <a:r>
                        <a:rPr lang="es-ES" sz="3200" dirty="0" err="1"/>
                        <a:t>letter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200" dirty="0" err="1"/>
                        <a:t>name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200" dirty="0"/>
                        <a:t>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200" dirty="0"/>
                        <a:t>animal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200" dirty="0" err="1"/>
                        <a:t>Food</a:t>
                      </a:r>
                      <a:r>
                        <a:rPr lang="es-ES" sz="3200" dirty="0"/>
                        <a:t>/ </a:t>
                      </a:r>
                      <a:r>
                        <a:rPr lang="es-ES" sz="3200" dirty="0" err="1"/>
                        <a:t>drink</a:t>
                      </a:r>
                      <a:r>
                        <a:rPr lang="es-ES" sz="3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200" dirty="0" err="1"/>
                        <a:t>object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200" dirty="0" err="1"/>
                        <a:t>points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549662"/>
                  </a:ext>
                </a:extLst>
              </a:tr>
              <a:tr h="82500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983760"/>
                  </a:ext>
                </a:extLst>
              </a:tr>
              <a:tr h="82500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070152"/>
                  </a:ext>
                </a:extLst>
              </a:tr>
              <a:tr h="82500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273238"/>
                  </a:ext>
                </a:extLst>
              </a:tr>
              <a:tr h="82500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289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751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1292DC-C481-4BD6-9DFF-677B0655C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309488"/>
            <a:ext cx="11676184" cy="6372665"/>
          </a:xfrm>
        </p:spPr>
        <p:txBody>
          <a:bodyPr>
            <a:normAutofit/>
          </a:bodyPr>
          <a:lstStyle/>
          <a:p>
            <a:r>
              <a:rPr lang="es-ES" sz="6600" b="1" dirty="0" err="1">
                <a:solidFill>
                  <a:schemeClr val="accent1">
                    <a:lumMod val="75000"/>
                  </a:schemeClr>
                </a:solidFill>
              </a:rPr>
              <a:t>Class</a:t>
            </a:r>
            <a:r>
              <a:rPr lang="es-ES" sz="6600" b="1" dirty="0">
                <a:solidFill>
                  <a:schemeClr val="accent1">
                    <a:lumMod val="75000"/>
                  </a:schemeClr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55743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1292DC-C481-4BD6-9DFF-677B0655C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309488"/>
            <a:ext cx="11676184" cy="6372665"/>
          </a:xfrm>
        </p:spPr>
        <p:txBody>
          <a:bodyPr>
            <a:normAutofit/>
          </a:bodyPr>
          <a:lstStyle/>
          <a:p>
            <a:endParaRPr lang="es-ES" sz="5400" dirty="0"/>
          </a:p>
          <a:p>
            <a:r>
              <a:rPr lang="es-ES" sz="5400" dirty="0" err="1"/>
              <a:t>Draw</a:t>
            </a:r>
            <a:r>
              <a:rPr lang="es-ES" sz="5400" dirty="0"/>
              <a:t> a </a:t>
            </a:r>
            <a:r>
              <a:rPr lang="es-ES" sz="5400" dirty="0" err="1"/>
              <a:t>beatufil</a:t>
            </a:r>
            <a:r>
              <a:rPr lang="es-ES" sz="5400" dirty="0"/>
              <a:t> place </a:t>
            </a:r>
            <a:r>
              <a:rPr lang="es-ES" sz="5400" dirty="0" err="1"/>
              <a:t>together</a:t>
            </a:r>
            <a:endParaRPr lang="es-ES" sz="5400" dirty="0"/>
          </a:p>
        </p:txBody>
      </p:sp>
    </p:spTree>
    <p:extLst>
      <p:ext uri="{BB962C8B-B14F-4D97-AF65-F5344CB8AC3E}">
        <p14:creationId xmlns:p14="http://schemas.microsoft.com/office/powerpoint/2010/main" val="4272459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1292DC-C481-4BD6-9DFF-677B0655C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309488"/>
            <a:ext cx="11676184" cy="6372665"/>
          </a:xfrm>
        </p:spPr>
        <p:txBody>
          <a:bodyPr>
            <a:normAutofit/>
          </a:bodyPr>
          <a:lstStyle/>
          <a:p>
            <a:endParaRPr lang="es-ES" sz="4800" b="1" dirty="0"/>
          </a:p>
          <a:p>
            <a:endParaRPr lang="es-ES" sz="4800" b="1" dirty="0"/>
          </a:p>
          <a:p>
            <a:r>
              <a:rPr lang="es-ES" sz="4800" b="1" dirty="0" err="1"/>
              <a:t>Songs</a:t>
            </a:r>
            <a:r>
              <a:rPr lang="es-ES" sz="4800" b="1" dirty="0"/>
              <a:t>:</a:t>
            </a:r>
          </a:p>
          <a:p>
            <a:r>
              <a:rPr lang="es-ES" sz="4800" dirty="0">
                <a:hlinkClick r:id="rId2"/>
              </a:rPr>
              <a:t>https://www.youtube.com/watch?v=bfhzSNW0NmE</a:t>
            </a:r>
            <a:endParaRPr lang="es-ES" sz="4800" dirty="0"/>
          </a:p>
          <a:p>
            <a:endParaRPr lang="es-ES" sz="4800" b="1" dirty="0"/>
          </a:p>
        </p:txBody>
      </p:sp>
    </p:spTree>
    <p:extLst>
      <p:ext uri="{BB962C8B-B14F-4D97-AF65-F5344CB8AC3E}">
        <p14:creationId xmlns:p14="http://schemas.microsoft.com/office/powerpoint/2010/main" val="1905528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1292DC-C481-4BD6-9DFF-677B0655C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309488"/>
            <a:ext cx="11676184" cy="6372665"/>
          </a:xfrm>
        </p:spPr>
        <p:txBody>
          <a:bodyPr>
            <a:normAutofit/>
          </a:bodyPr>
          <a:lstStyle/>
          <a:p>
            <a:endParaRPr lang="es-ES" sz="6000" b="1" dirty="0">
              <a:solidFill>
                <a:srgbClr val="00B050"/>
              </a:solidFill>
            </a:endParaRPr>
          </a:p>
          <a:p>
            <a:r>
              <a:rPr lang="es-ES" sz="6000" b="1" dirty="0" err="1">
                <a:solidFill>
                  <a:srgbClr val="00B050"/>
                </a:solidFill>
              </a:rPr>
              <a:t>Treasure</a:t>
            </a:r>
            <a:r>
              <a:rPr lang="es-ES" sz="6000" b="1" dirty="0">
                <a:solidFill>
                  <a:srgbClr val="00B050"/>
                </a:solidFill>
              </a:rPr>
              <a:t> Hunt in </a:t>
            </a:r>
            <a:r>
              <a:rPr lang="es-ES" sz="6000" b="1" dirty="0" err="1">
                <a:solidFill>
                  <a:srgbClr val="00B050"/>
                </a:solidFill>
              </a:rPr>
              <a:t>the</a:t>
            </a:r>
            <a:r>
              <a:rPr lang="es-ES" sz="6000" b="1" dirty="0">
                <a:solidFill>
                  <a:srgbClr val="00B050"/>
                </a:solidFill>
              </a:rPr>
              <a:t> </a:t>
            </a:r>
            <a:r>
              <a:rPr lang="es-ES" sz="6000" b="1" dirty="0" err="1">
                <a:solidFill>
                  <a:srgbClr val="00B050"/>
                </a:solidFill>
              </a:rPr>
              <a:t>house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90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1292DC-C481-4BD6-9DFF-677B0655C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309489"/>
            <a:ext cx="10438227" cy="5458266"/>
          </a:xfrm>
        </p:spPr>
        <p:txBody>
          <a:bodyPr/>
          <a:lstStyle/>
          <a:p>
            <a:r>
              <a:rPr lang="es-ES" sz="4400" u="sng" dirty="0" err="1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Guess</a:t>
            </a:r>
            <a:r>
              <a:rPr lang="es-ES" sz="4400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4400" u="sng" dirty="0" err="1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</a:t>
            </a:r>
            <a:r>
              <a:rPr lang="es-ES" sz="4400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4400" u="sng" dirty="0" err="1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happens</a:t>
            </a:r>
            <a:r>
              <a:rPr lang="es-ES" sz="4400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4400" u="sng" dirty="0" err="1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next</a:t>
            </a:r>
            <a:endParaRPr lang="es-ES" sz="4400" u="sng" dirty="0">
              <a:solidFill>
                <a:srgbClr val="FF000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s-E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s-E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s-E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https://www.youtube.com/watch?v=GwNIAGBWPkE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0165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1292DC-C481-4BD6-9DFF-677B0655C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309488"/>
            <a:ext cx="8778240" cy="3868617"/>
          </a:xfrm>
        </p:spPr>
        <p:txBody>
          <a:bodyPr>
            <a:normAutofit/>
          </a:bodyPr>
          <a:lstStyle/>
          <a:p>
            <a:endParaRPr lang="es-ES" sz="8000" b="1" dirty="0">
              <a:solidFill>
                <a:srgbClr val="FFC000"/>
              </a:solidFill>
              <a:latin typeface="+mj-lt"/>
            </a:endParaRPr>
          </a:p>
          <a:p>
            <a:pPr marL="0" indent="0">
              <a:buNone/>
            </a:pPr>
            <a:r>
              <a:rPr lang="es-ES" sz="8000" b="1" dirty="0">
                <a:solidFill>
                  <a:srgbClr val="FFC000"/>
                </a:solidFill>
                <a:latin typeface="+mj-lt"/>
              </a:rPr>
              <a:t>      </a:t>
            </a:r>
            <a:r>
              <a:rPr lang="es-ES" sz="8000" b="1" dirty="0" err="1">
                <a:solidFill>
                  <a:srgbClr val="FFC000"/>
                </a:solidFill>
                <a:latin typeface="+mj-lt"/>
              </a:rPr>
              <a:t>Happy</a:t>
            </a:r>
            <a:r>
              <a:rPr lang="es-ES" sz="80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es-ES" sz="8000" b="1" dirty="0" err="1">
                <a:solidFill>
                  <a:srgbClr val="FFC000"/>
                </a:solidFill>
                <a:latin typeface="+mj-lt"/>
              </a:rPr>
              <a:t>summer</a:t>
            </a:r>
            <a:r>
              <a:rPr lang="es-ES" sz="8000" b="1" dirty="0">
                <a:solidFill>
                  <a:srgbClr val="FFC000"/>
                </a:solidFill>
                <a:latin typeface="+mj-lt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085705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1292DC-C481-4BD6-9DFF-677B0655C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309488"/>
            <a:ext cx="11676184" cy="6372665"/>
          </a:xfrm>
        </p:spPr>
        <p:txBody>
          <a:bodyPr/>
          <a:lstStyle/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r>
              <a:rPr lang="es-ES" dirty="0">
                <a:hlinkClick r:id="rId2"/>
              </a:rPr>
              <a:t>https://www.baamboozle.com/game/84361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241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1292DC-C481-4BD6-9DFF-677B0655C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309488"/>
            <a:ext cx="11676184" cy="6372665"/>
          </a:xfrm>
        </p:spPr>
        <p:txBody>
          <a:bodyPr/>
          <a:lstStyle/>
          <a:p>
            <a:pPr fontAlgn="base"/>
            <a:r>
              <a:rPr lang="en-US" b="1" dirty="0"/>
              <a:t>Find something in the house</a:t>
            </a:r>
            <a:r>
              <a:rPr lang="en-US" dirty="0"/>
              <a:t> :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sz="4400" dirty="0"/>
              <a:t>Big and small</a:t>
            </a:r>
          </a:p>
          <a:p>
            <a:pPr fontAlgn="base"/>
            <a:r>
              <a:rPr lang="en-US" sz="4400" dirty="0"/>
              <a:t>Delicious and horrible</a:t>
            </a:r>
          </a:p>
          <a:p>
            <a:pPr fontAlgn="base"/>
            <a:r>
              <a:rPr lang="en-US" sz="4400" dirty="0"/>
              <a:t>Heavy and Light</a:t>
            </a:r>
          </a:p>
          <a:p>
            <a:pPr fontAlgn="base"/>
            <a:r>
              <a:rPr lang="en-US" sz="4400" dirty="0"/>
              <a:t>Beautiful and ugly (toys)</a:t>
            </a:r>
          </a:p>
          <a:p>
            <a:pPr fontAlgn="base"/>
            <a:r>
              <a:rPr lang="en-US" sz="4400" dirty="0"/>
              <a:t>Black and white</a:t>
            </a:r>
          </a:p>
          <a:p>
            <a:pPr fontAlgn="base"/>
            <a:r>
              <a:rPr lang="en-US" sz="4400" dirty="0"/>
              <a:t>Clothes for hot and cold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1482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CFBB20B0-F9F5-499A-A635-536E39219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054" y="209940"/>
            <a:ext cx="11031964" cy="64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3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0868E3D-F6DA-45BE-B79A-43C39C511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385" y="172874"/>
            <a:ext cx="9973993" cy="668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17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6018F84E-DD33-4DBB-B58C-ED35FA37C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388" y="632619"/>
            <a:ext cx="11259223" cy="48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35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8A9AB72-85C6-47D7-8C81-3177A738B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015" y="105103"/>
            <a:ext cx="10823969" cy="664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5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5376779-3797-40EA-AA13-9E281F392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890" y="83158"/>
            <a:ext cx="9664504" cy="663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09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F6CD8CAF-CC48-418B-B769-26A51E16D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228" y="150928"/>
            <a:ext cx="7807569" cy="655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80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79</Words>
  <Application>Microsoft Office PowerPoint</Application>
  <PresentationFormat>Panorámica</PresentationFormat>
  <Paragraphs>38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Class 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Categories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1</dc:title>
  <dc:creator>Robert Andras</dc:creator>
  <cp:lastModifiedBy>Robert Andras</cp:lastModifiedBy>
  <cp:revision>4</cp:revision>
  <dcterms:created xsi:type="dcterms:W3CDTF">2020-06-19T20:22:18Z</dcterms:created>
  <dcterms:modified xsi:type="dcterms:W3CDTF">2020-06-21T17:30:45Z</dcterms:modified>
</cp:coreProperties>
</file>