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83" r:id="rId4"/>
    <p:sldId id="267" r:id="rId5"/>
    <p:sldId id="282" r:id="rId6"/>
    <p:sldId id="259" r:id="rId7"/>
    <p:sldId id="281" r:id="rId8"/>
    <p:sldId id="266" r:id="rId9"/>
    <p:sldId id="280" r:id="rId10"/>
    <p:sldId id="265" r:id="rId11"/>
    <p:sldId id="279" r:id="rId12"/>
    <p:sldId id="264" r:id="rId13"/>
    <p:sldId id="278" r:id="rId14"/>
    <p:sldId id="263" r:id="rId15"/>
    <p:sldId id="277" r:id="rId16"/>
    <p:sldId id="260" r:id="rId17"/>
    <p:sldId id="261" r:id="rId18"/>
    <p:sldId id="262" r:id="rId19"/>
    <p:sldId id="271" r:id="rId20"/>
    <p:sldId id="269" r:id="rId21"/>
    <p:sldId id="284" r:id="rId22"/>
    <p:sldId id="270" r:id="rId23"/>
    <p:sldId id="268" r:id="rId24"/>
    <p:sldId id="272" r:id="rId25"/>
    <p:sldId id="273" r:id="rId26"/>
    <p:sldId id="274" r:id="rId27"/>
    <p:sldId id="275" r:id="rId28"/>
    <p:sldId id="289" r:id="rId29"/>
    <p:sldId id="288" r:id="rId30"/>
    <p:sldId id="287" r:id="rId31"/>
    <p:sldId id="285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56FBE-2A73-4F6D-9872-99E542003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358239-F9B2-4441-A3B6-D23E0AE0B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184F2E-63B2-43F4-8A27-85F94482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3F7C28-2391-4FFB-BAE8-B47131FC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474DB-CA15-4E82-9417-CEE43D4D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20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4AC74-E666-4983-95F2-0B5CE074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2A7A12-2D16-4F35-8863-90B614F1D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9AFE8C-5483-4C47-9B6C-AA0F3393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E2FF7-D05D-4C33-8B67-32477DAF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D9482-E703-4AB0-B9C7-4AC31092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01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A1D653-E498-4E4B-BF60-8E91F27D1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27A05-4834-4813-B6B6-D0ECEE7DE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5B93F0-6F1E-474E-8488-A9DBD234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C3B88-0B9E-458E-B5B4-E48EF6F8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930ED8-CD78-4048-8F07-5222D629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98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D8A48-7E01-409E-8443-ACA8D84F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9C0EF-24AC-4C85-8AB7-DA2E3590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20C35F-B18B-41A9-A7D3-9719B45B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8E53AF-41EB-40EF-89E6-34B21C2B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B24474-B232-467E-8678-B5793CE1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34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A785E-7290-4833-8539-C177E074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6947FD-C54E-4F1F-92E7-3089C2ECC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A75E2C-D807-49EC-9B2C-6E137F37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A483A-284A-47CB-8325-7241121D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6E6D72-D3B3-4A2C-BC8F-EFCF0196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12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F680B-DEF8-4489-904C-97C44A0C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D14AB5-093B-4CE0-9D4F-41EE013FE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079CD5-ABF4-48A7-8F46-255A7FDC8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6710A4-68F2-4D7A-93E3-2FC295BD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F421E3-EDAC-4F45-AAF7-C3795AF8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B8BBB-893B-4C3C-ADFA-7AEE75AC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0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F2F8F-5B16-4EDB-9C92-F9E72C2E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B255B1-028A-44DE-A24A-97EAC9E61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991FF4-8868-4909-B6B0-2D587601E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416FBA-96B6-412B-A676-88F6982D9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767D0C-F945-469E-9D18-3599C2408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5C081B-50A6-4CC9-83E4-6B48FB27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F037EF-53A2-4788-8064-59A65039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DC5BD5A-FCD9-4D2A-9AD6-3ED2378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51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D2250-44E5-4E0D-8C5C-47955146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C64F93-BD41-4124-A143-E2923CEB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77504D-95B4-414C-AF8F-EAAD622E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A2E4F7-E537-4849-85B7-FABC64A7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04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38B2ED-A887-43CB-90C2-F0CA485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32CFA7-ADC1-4B49-B48D-0D8581AA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52DC21-B851-4B0A-BBEE-DC0DE6E7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2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4320B-2031-4219-A7FA-1B61F00C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437CB-10BB-4CDA-A827-15F9950FA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6431D6-1D70-41B0-9C8E-139C9CBA3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1B4738-6BFA-4A03-9F96-CA254D6E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7D9A22-93E9-49A9-9EB0-1C9192F9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EF47F8-3316-48EE-AA3B-74C4B5AA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36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17DF5-7FB5-4296-B0DC-9B58DA07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6C44DA-AB11-456D-9CE4-78BC0C0D1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44482D-711A-4F21-886E-E00DBFCFA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43E0CC-A298-45AD-BD17-C85DBE80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F80D95-42CF-46C5-BB0C-F6E6F1BA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5963B5-FFF4-4AC8-8F81-F6AFBD33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78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C41C57-6A7D-4FB8-837A-986F61F8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BFFFBC-C9F5-4CB6-8028-640166E05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24585-6195-40C2-9110-6DAF2E60F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3130-98F0-424B-AF9E-B0ADCD530E05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D0D72-6FB3-4EA4-9E14-1190EF3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AD1E9E-1E23-448E-BABF-DB37838F9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CD21-A27C-44A4-97DD-B9E67C69A8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26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93221-1B76-4A91-BFBF-D23EFDFA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dirty="0" err="1">
                <a:solidFill>
                  <a:srgbClr val="C00000"/>
                </a:solidFill>
              </a:rPr>
              <a:t>Class</a:t>
            </a:r>
            <a:r>
              <a:rPr lang="es-ES" sz="6000" b="1" dirty="0">
                <a:solidFill>
                  <a:srgbClr val="C00000"/>
                </a:solidFill>
              </a:rPr>
              <a:t>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9DDAAD-0AA1-4699-A32C-4C2B4DE3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000" b="1" dirty="0">
                <a:solidFill>
                  <a:srgbClr val="00B0F0"/>
                </a:solidFill>
              </a:rPr>
              <a:t>Animal </a:t>
            </a:r>
            <a:r>
              <a:rPr lang="es-ES" sz="6000" b="1" dirty="0" err="1">
                <a:solidFill>
                  <a:srgbClr val="00B0F0"/>
                </a:solidFill>
              </a:rPr>
              <a:t>experts</a:t>
            </a:r>
            <a:endParaRPr lang="es-E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3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9C9FC71-302E-46FB-983A-212F4B8A8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058" y="148529"/>
            <a:ext cx="5293043" cy="65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697534-3E06-4C40-9C5F-0FA1BC4A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492369"/>
            <a:ext cx="8187397" cy="5120640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9600" b="1" dirty="0" err="1">
                <a:solidFill>
                  <a:srgbClr val="0070C0"/>
                </a:solidFill>
              </a:rPr>
              <a:t>hummingbird</a:t>
            </a:r>
            <a:endParaRPr lang="es-ES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9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13065F1-3592-409A-B96C-CB87D8E61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92" y="167139"/>
            <a:ext cx="5288207" cy="65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7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6813FE-8C42-4F7E-B114-D0FA315E4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689317"/>
            <a:ext cx="10847363" cy="5487646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sz="9600" dirty="0" err="1">
                <a:solidFill>
                  <a:schemeClr val="accent2">
                    <a:lumMod val="50000"/>
                  </a:schemeClr>
                </a:solidFill>
              </a:rPr>
              <a:t>giraffe</a:t>
            </a:r>
            <a:endParaRPr lang="es-ES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2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2491CE6-1E31-49B1-87F9-B32949E66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925" y="185219"/>
            <a:ext cx="5170538" cy="64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18ADC2-52AA-470A-91B7-06DF734DD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506437"/>
            <a:ext cx="10917702" cy="5670526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9600" b="1" dirty="0" err="1">
                <a:solidFill>
                  <a:srgbClr val="C00000"/>
                </a:solidFill>
              </a:rPr>
              <a:t>cheetah</a:t>
            </a:r>
            <a:endParaRPr lang="es-ES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7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0698BA3F-F035-4D93-8792-A801D180F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098" y="116958"/>
            <a:ext cx="5386755" cy="66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9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6104BB-3DDC-4609-8155-36E8D920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1" y="154744"/>
            <a:ext cx="11844997" cy="6499273"/>
          </a:xfrm>
        </p:spPr>
        <p:txBody>
          <a:bodyPr>
            <a:normAutofit/>
          </a:bodyPr>
          <a:lstStyle/>
          <a:p>
            <a:endParaRPr lang="es-ES" sz="9600" dirty="0"/>
          </a:p>
          <a:p>
            <a:pPr marL="0" indent="0">
              <a:buNone/>
            </a:pPr>
            <a:r>
              <a:rPr lang="es-ES" sz="9600" b="1" dirty="0" err="1">
                <a:solidFill>
                  <a:schemeClr val="accent6">
                    <a:lumMod val="50000"/>
                  </a:schemeClr>
                </a:solidFill>
              </a:rPr>
              <a:t>Antelope</a:t>
            </a:r>
            <a:endParaRPr lang="es-ES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57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2E808D3-C0BA-454B-9143-0239E6640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153" y="436098"/>
            <a:ext cx="11186030" cy="58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FAE6388-094E-41AB-8554-9711EC1A0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11" y="409734"/>
            <a:ext cx="11895178" cy="46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8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4BDEAF6-EAB7-4E07-8DB8-8437B0525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376" y="228173"/>
            <a:ext cx="4950875" cy="60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8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442B4F5-4F84-43C1-A954-BED6A1847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58" y="65292"/>
            <a:ext cx="10314988" cy="66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9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D3248-4D04-48FD-A3F7-FDE53890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dirty="0" err="1">
                <a:solidFill>
                  <a:srgbClr val="FF0000"/>
                </a:solidFill>
              </a:rPr>
              <a:t>Class</a:t>
            </a:r>
            <a:r>
              <a:rPr lang="es-ES" sz="60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42F94-7085-4B62-BEAA-F4F8C161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000" b="1" dirty="0" err="1">
                <a:solidFill>
                  <a:srgbClr val="00B050"/>
                </a:solidFill>
              </a:rPr>
              <a:t>story</a:t>
            </a:r>
            <a:endParaRPr lang="es-E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9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81834C5-4E78-4C19-A948-39F2247E4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95" y="84279"/>
            <a:ext cx="6071455" cy="66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2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D34D3C68-C186-4757-91E4-EB0A40162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191" y="-1"/>
            <a:ext cx="5373858" cy="71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2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85C7675-81EF-4E1F-B3D6-27B979FAC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457" y="84339"/>
            <a:ext cx="6202826" cy="66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4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B2AB2F6-0781-4AF9-B559-75E33DA22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404" y="0"/>
            <a:ext cx="6216894" cy="68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9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6EEF705-2431-4D03-9477-9321A142A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67" y="0"/>
            <a:ext cx="6703401" cy="67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9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1F7793A-92C9-4486-9A9D-2888ED32D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832" y="0"/>
            <a:ext cx="6000675" cy="67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06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A5113F8-E36F-491D-A95B-B7B3EF902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288" y="42057"/>
            <a:ext cx="5733609" cy="67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18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5562C01-B64D-4096-8462-2BEA406C3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665" y="0"/>
            <a:ext cx="5648692" cy="69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2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33965-6DF0-4629-B3A3-645FAD2FB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365760"/>
            <a:ext cx="11086514" cy="5811203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sz="9600" b="1" dirty="0" err="1">
                <a:solidFill>
                  <a:srgbClr val="00B050"/>
                </a:solidFill>
              </a:rPr>
              <a:t>Tortoise</a:t>
            </a:r>
            <a:endParaRPr lang="es-ES" sz="9600" b="1" dirty="0">
              <a:solidFill>
                <a:srgbClr val="00B05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34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454D716-9FFE-4377-BE32-D40F9A8CA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99" y="268691"/>
            <a:ext cx="11824200" cy="63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79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6104BB-3DDC-4609-8155-36E8D920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1" y="154744"/>
            <a:ext cx="11844997" cy="6499273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sz="8000" dirty="0" err="1"/>
              <a:t>Draw</a:t>
            </a:r>
            <a:r>
              <a:rPr lang="es-ES" sz="8000" dirty="0"/>
              <a:t> </a:t>
            </a:r>
            <a:r>
              <a:rPr lang="es-ES" sz="8000" dirty="0" err="1"/>
              <a:t>an</a:t>
            </a:r>
            <a:r>
              <a:rPr lang="es-ES" sz="8000" dirty="0"/>
              <a:t> animal </a:t>
            </a:r>
            <a:r>
              <a:rPr lang="es-ES" sz="8000" dirty="0" err="1"/>
              <a:t>together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398910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F7E8A5E-054E-4DDA-A3FA-1BB285B1E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266" y="219645"/>
            <a:ext cx="5185263" cy="64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4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AF1CFB-02E6-4A2F-B02F-F5F456A4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407963"/>
            <a:ext cx="11030243" cy="5769000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sz="9600" b="1" dirty="0" err="1">
                <a:solidFill>
                  <a:srgbClr val="0070C0"/>
                </a:solidFill>
              </a:rPr>
              <a:t>python</a:t>
            </a:r>
            <a:endParaRPr lang="es-ES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4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691124F-336C-408A-90BF-BA9B9194A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24" y="0"/>
            <a:ext cx="5447788" cy="67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AD666B-6319-4354-BB69-A1C37D16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436098"/>
            <a:ext cx="11100582" cy="5740865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9600" b="1" dirty="0" err="1">
                <a:solidFill>
                  <a:srgbClr val="7030A0"/>
                </a:solidFill>
              </a:rPr>
              <a:t>ostrich</a:t>
            </a:r>
            <a:endParaRPr lang="es-ES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9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06810BA3-67AA-4625-8A16-D06CE6C93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327" y="204207"/>
            <a:ext cx="5433721" cy="66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6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3371BB-6D97-4277-AFAA-6440E0B0D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618978"/>
            <a:ext cx="11114649" cy="5557985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sz="9600" b="1" dirty="0" err="1">
                <a:solidFill>
                  <a:srgbClr val="FFC000"/>
                </a:solidFill>
              </a:rPr>
              <a:t>kangaroo</a:t>
            </a:r>
            <a:endParaRPr lang="es-ES" sz="9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69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</Words>
  <Application>Microsoft Office PowerPoint</Application>
  <PresentationFormat>Panorámica</PresentationFormat>
  <Paragraphs>33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Class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Class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Andras</dc:creator>
  <cp:lastModifiedBy>Robert Andras</cp:lastModifiedBy>
  <cp:revision>9</cp:revision>
  <dcterms:created xsi:type="dcterms:W3CDTF">2020-06-07T17:38:19Z</dcterms:created>
  <dcterms:modified xsi:type="dcterms:W3CDTF">2020-06-07T18:49:25Z</dcterms:modified>
</cp:coreProperties>
</file>