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370" r:id="rId3"/>
    <p:sldId id="283" r:id="rId4"/>
    <p:sldId id="269" r:id="rId5"/>
    <p:sldId id="274" r:id="rId6"/>
    <p:sldId id="268" r:id="rId7"/>
    <p:sldId id="276" r:id="rId8"/>
    <p:sldId id="267" r:id="rId9"/>
    <p:sldId id="368" r:id="rId10"/>
    <p:sldId id="362" r:id="rId11"/>
    <p:sldId id="285" r:id="rId12"/>
    <p:sldId id="286" r:id="rId13"/>
    <p:sldId id="363" r:id="rId14"/>
    <p:sldId id="364" r:id="rId15"/>
    <p:sldId id="365" r:id="rId16"/>
    <p:sldId id="367" r:id="rId17"/>
    <p:sldId id="3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52"/>
  </p:normalViewPr>
  <p:slideViewPr>
    <p:cSldViewPr snapToGrid="0" snapToObjects="1">
      <p:cViewPr varScale="1">
        <p:scale>
          <a:sx n="76" d="100"/>
          <a:sy n="76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9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6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37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6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48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63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5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3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1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6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5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3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EFD2-C511-CA41-9122-3A3190951EB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83F448-3B88-1C4A-A1A9-D47BFECD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0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1AF8-EC64-FA4C-BFCD-A92EC92AE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6" y="1680201"/>
            <a:ext cx="3179146" cy="2367559"/>
          </a:xfrm>
        </p:spPr>
        <p:txBody>
          <a:bodyPr>
            <a:normAutofit/>
          </a:bodyPr>
          <a:lstStyle/>
          <a:p>
            <a:r>
              <a:rPr lang="en-GB" dirty="0"/>
              <a:t>Passive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0FDC4-6606-314D-AF9C-4C5F54235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375" y="4047760"/>
            <a:ext cx="3179628" cy="1096899"/>
          </a:xfrm>
        </p:spPr>
        <p:txBody>
          <a:bodyPr>
            <a:normAutofit/>
          </a:bodyPr>
          <a:lstStyle/>
          <a:p>
            <a:r>
              <a:rPr lang="en-GB" dirty="0"/>
              <a:t>In the real word</a:t>
            </a:r>
          </a:p>
        </p:txBody>
      </p:sp>
      <p:pic>
        <p:nvPicPr>
          <p:cNvPr id="5" name="Picture 4" descr="A picture containing person, outdoor, road, child&#10;&#10;Description automatically generated">
            <a:extLst>
              <a:ext uri="{FF2B5EF4-FFF2-40B4-BE49-F238E27FC236}">
                <a16:creationId xmlns:a16="http://schemas.microsoft.com/office/drawing/2014/main" id="{8FB4B5A1-F4B5-2645-814C-FC4B93514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5" r="-1" b="-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0" y="225287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/>
              <a:t>When do we use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33" y="1640968"/>
            <a:ext cx="10257876" cy="4845971"/>
          </a:xfrm>
        </p:spPr>
        <p:txBody>
          <a:bodyPr>
            <a:noAutofit/>
          </a:bodyPr>
          <a:lstStyle/>
          <a:p>
            <a:r>
              <a:rPr lang="en-US" sz="4400" dirty="0"/>
              <a:t>Correct use of the Passive is key to success if you have to write about a process. What can you remember about the passive?</a:t>
            </a:r>
          </a:p>
          <a:p>
            <a:r>
              <a:rPr lang="en-US" sz="4400" dirty="0"/>
              <a:t>Why do we use it?</a:t>
            </a:r>
          </a:p>
          <a:p>
            <a:r>
              <a:rPr lang="en-US" sz="4400" dirty="0"/>
              <a:t>What is the form?</a:t>
            </a:r>
          </a:p>
        </p:txBody>
      </p:sp>
    </p:spTree>
    <p:extLst>
      <p:ext uri="{BB962C8B-B14F-4D97-AF65-F5344CB8AC3E}">
        <p14:creationId xmlns:p14="http://schemas.microsoft.com/office/powerpoint/2010/main" val="19407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make the passive, a review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4174" y="2523088"/>
            <a:ext cx="3331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5"/>
                </a:solidFill>
              </a:rPr>
              <a:t>The dog </a:t>
            </a:r>
            <a:r>
              <a:rPr lang="en-US" sz="3000" dirty="0">
                <a:solidFill>
                  <a:srgbClr val="2C7C9F"/>
                </a:solidFill>
              </a:rPr>
              <a:t>bit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accent6"/>
                </a:solidFill>
              </a:rPr>
              <a:t>the 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3509" y="3658174"/>
            <a:ext cx="49972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The man </a:t>
            </a:r>
            <a:r>
              <a:rPr lang="en-US" sz="3000" dirty="0">
                <a:solidFill>
                  <a:schemeClr val="accent1"/>
                </a:solidFill>
              </a:rPr>
              <a:t>was bitten </a:t>
            </a:r>
            <a:r>
              <a:rPr lang="en-US" sz="3000" dirty="0"/>
              <a:t>by </a:t>
            </a:r>
            <a:r>
              <a:rPr lang="en-US" sz="3000" dirty="0">
                <a:solidFill>
                  <a:schemeClr val="accent5"/>
                </a:solidFill>
              </a:rPr>
              <a:t>the dog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4174" y="211561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6574" y="444954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492" y="215452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218715"/>
            <a:ext cx="1935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Agent (the person who does the action)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38049" y="3077086"/>
            <a:ext cx="2069448" cy="581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90450" y="3077086"/>
            <a:ext cx="3821963" cy="699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cintosh HD:private:var:folders:dr:1ht8998n7g1chc3r_6v6hfym0000gn:T:TemporaryItems:Screenshot 2020-04-29 at 15.22.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" y="260648"/>
            <a:ext cx="8064896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49219" y="933466"/>
            <a:ext cx="1944216" cy="518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A9C7FE-D851-F741-9A79-22C9342A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7" y="203362"/>
            <a:ext cx="6566187" cy="64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E19F5C-0968-F143-BEA8-B43487FD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0"/>
            <a:ext cx="6642100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939FF-271D-C94D-A3F1-BCCF76F1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1333500"/>
            <a:ext cx="6994959" cy="552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C30881-994D-C444-B234-D1F4FDD82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" y="1721105"/>
            <a:ext cx="7565842" cy="5136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B89D9-A860-9944-B65E-C2D6F3612488}"/>
              </a:ext>
            </a:extLst>
          </p:cNvPr>
          <p:cNvSpPr txBox="1"/>
          <p:nvPr/>
        </p:nvSpPr>
        <p:spPr>
          <a:xfrm>
            <a:off x="8331200" y="666750"/>
            <a:ext cx="3505200" cy="569386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tenses are used in the description? Why?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True or False? When describing a process, all verbs should be in the passive form?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sequencing words and phrases  are used?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74454F-FD6F-694C-91D9-FB1765DA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891" y="0"/>
            <a:ext cx="4381818" cy="33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9178BE9-53D8-441A-8691-0ED3B464B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7B32AB-549D-364E-BC2D-9E4F2223C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124" y="128909"/>
            <a:ext cx="7870704" cy="65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2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Neat empty education desk">
            <a:extLst>
              <a:ext uri="{FF2B5EF4-FFF2-40B4-BE49-F238E27FC236}">
                <a16:creationId xmlns:a16="http://schemas.microsoft.com/office/drawing/2014/main" id="{CB7960E5-C17B-4AA5-9335-3A22ED5A2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8" r="4374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CC321-C11F-E541-934C-E3D39654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Homework from Beatriz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274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410B34-EC63-8447-9170-68C235562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768" y="37028"/>
            <a:ext cx="9995416" cy="67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C1A9-8F5E-BB45-B696-5F1B504DB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 some idioms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24E8E-55F2-3444-8758-0EBDB29EC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with pictures</a:t>
            </a:r>
          </a:p>
        </p:txBody>
      </p:sp>
    </p:spTree>
    <p:extLst>
      <p:ext uri="{BB962C8B-B14F-4D97-AF65-F5344CB8AC3E}">
        <p14:creationId xmlns:p14="http://schemas.microsoft.com/office/powerpoint/2010/main" val="82949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5B88-FD26-904F-A4BD-5725FA010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400" dirty="0"/>
              <a:t>Which idioms are represented in these pictures? </a:t>
            </a:r>
          </a:p>
        </p:txBody>
      </p:sp>
      <p:pic>
        <p:nvPicPr>
          <p:cNvPr id="8" name="Picture 7" descr="A picture containing person, sitting, indoor, child&#10;&#10;Description automatically generated">
            <a:extLst>
              <a:ext uri="{FF2B5EF4-FFF2-40B4-BE49-F238E27FC236}">
                <a16:creationId xmlns:a16="http://schemas.microsoft.com/office/drawing/2014/main" id="{6F0242CF-7130-9449-97E3-D33DDACF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19" y="934222"/>
            <a:ext cx="500953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C57BDC9-238F-1A48-B503-6226F010B6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62968" y="643464"/>
            <a:ext cx="5574989" cy="557498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C6093AB-2FC1-474A-AD8D-912E0ED6AC3F}"/>
              </a:ext>
            </a:extLst>
          </p:cNvPr>
          <p:cNvSpPr/>
          <p:nvPr/>
        </p:nvSpPr>
        <p:spPr>
          <a:xfrm>
            <a:off x="6689336" y="5063067"/>
            <a:ext cx="3335867" cy="893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DC5A6C7-167F-7F4B-89CB-D29F68DB2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49" y="1241575"/>
            <a:ext cx="3622346" cy="4374850"/>
          </a:xfrm>
        </p:spPr>
        <p:txBody>
          <a:bodyPr>
            <a:normAutofit/>
          </a:bodyPr>
          <a:lstStyle/>
          <a:p>
            <a:r>
              <a:rPr lang="en-GB" sz="3200" b="1" dirty="0"/>
              <a:t>a feeling of great </a:t>
            </a:r>
            <a:br>
              <a:rPr lang="en-GB" sz="3200" b="1" dirty="0"/>
            </a:br>
            <a:r>
              <a:rPr lang="en-GB" sz="3200" b="1" dirty="0"/>
              <a:t>sadness, </a:t>
            </a:r>
            <a:br>
              <a:rPr lang="en-GB" sz="3200" b="1" dirty="0"/>
            </a:br>
            <a:r>
              <a:rPr lang="en-GB" sz="3200" b="1" dirty="0"/>
              <a:t>especially </a:t>
            </a:r>
            <a:br>
              <a:rPr lang="en-GB" sz="3200" b="1" dirty="0"/>
            </a:br>
            <a:r>
              <a:rPr lang="en-GB" sz="3200" b="1" dirty="0"/>
              <a:t>when someone you love </a:t>
            </a:r>
            <a:br>
              <a:rPr lang="en-GB" sz="3200" b="1" dirty="0"/>
            </a:br>
            <a:r>
              <a:rPr lang="en-GB" sz="3200" b="1" dirty="0"/>
              <a:t>dies or does not love you</a:t>
            </a:r>
            <a:endParaRPr lang="en-GB" sz="24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1DCD4D-7C28-6848-83C8-3240B5539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77" y="1241575"/>
            <a:ext cx="3437290" cy="4374850"/>
          </a:xfrm>
        </p:spPr>
        <p:txBody>
          <a:bodyPr>
            <a:normAutofit/>
          </a:bodyPr>
          <a:lstStyle/>
          <a:p>
            <a:r>
              <a:rPr lang="en-GB" sz="2800" dirty="0"/>
              <a:t>The activity of looking at goods displayed in shop windows, especially without intending to buy anything</a:t>
            </a:r>
            <a:endParaRPr lang="en-GB" sz="2800" dirty="0">
              <a:solidFill>
                <a:srgbClr val="2A1A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9A1000-FC73-4548-8FCF-785D0FEB23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62968" y="643464"/>
            <a:ext cx="5574989" cy="557498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56796B-1408-6346-A2B3-A60F448A4637}"/>
              </a:ext>
            </a:extLst>
          </p:cNvPr>
          <p:cNvSpPr/>
          <p:nvPr/>
        </p:nvSpPr>
        <p:spPr>
          <a:xfrm>
            <a:off x="6366934" y="5197582"/>
            <a:ext cx="4080934" cy="893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941FB4-356B-3149-A563-CACAFB724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77" y="1303477"/>
            <a:ext cx="3437290" cy="4374850"/>
          </a:xfrm>
        </p:spPr>
        <p:txBody>
          <a:bodyPr>
            <a:noAutofit/>
          </a:bodyPr>
          <a:lstStyle/>
          <a:p>
            <a:r>
              <a:rPr lang="en-GB" sz="3200" dirty="0"/>
              <a:t>put on (one's) dancing shoes</a:t>
            </a:r>
            <a:br>
              <a:rPr lang="en-GB" sz="3200" dirty="0"/>
            </a:br>
            <a:r>
              <a:rPr lang="en-GB" sz="3200" dirty="0"/>
              <a:t>To be ready to dance, as at a party or other celebratory event</a:t>
            </a:r>
            <a:br>
              <a:rPr lang="en-GB" sz="3200" dirty="0"/>
            </a:br>
            <a:endParaRPr lang="en-GB" sz="3200" dirty="0">
              <a:solidFill>
                <a:srgbClr val="2A1A00"/>
              </a:solidFill>
            </a:endParaRP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BD64AB4E-89F2-EC4D-9DAB-203EE2E706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48961" y="643464"/>
            <a:ext cx="5603004" cy="557498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8BD0F3-FED8-E042-8147-7BC1CDD30088}"/>
              </a:ext>
            </a:extLst>
          </p:cNvPr>
          <p:cNvSpPr/>
          <p:nvPr/>
        </p:nvSpPr>
        <p:spPr>
          <a:xfrm>
            <a:off x="6711178" y="5197582"/>
            <a:ext cx="3335867" cy="893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5AC352-DB09-A449-877F-1CA0CF561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77" y="1241575"/>
            <a:ext cx="3437290" cy="4374850"/>
          </a:xfrm>
        </p:spPr>
        <p:txBody>
          <a:bodyPr>
            <a:normAutofit/>
          </a:bodyPr>
          <a:lstStyle/>
          <a:p>
            <a:r>
              <a:rPr lang="en-GB" sz="3200" dirty="0"/>
              <a:t>wait a moment</a:t>
            </a:r>
            <a:endParaRPr lang="en-GB" sz="3200" dirty="0">
              <a:solidFill>
                <a:srgbClr val="2A1A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5B02EB-A741-D948-B145-E3907942D8B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62968" y="643464"/>
            <a:ext cx="5574989" cy="557498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C7501D-434F-2643-822D-C6C9C299CBA9}"/>
              </a:ext>
            </a:extLst>
          </p:cNvPr>
          <p:cNvSpPr/>
          <p:nvPr/>
        </p:nvSpPr>
        <p:spPr>
          <a:xfrm>
            <a:off x="6400800" y="5197582"/>
            <a:ext cx="4182533" cy="893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16DFB2-334D-404D-9C52-15E9EF671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77" y="1241575"/>
            <a:ext cx="3437290" cy="4374850"/>
          </a:xfrm>
        </p:spPr>
        <p:txBody>
          <a:bodyPr>
            <a:noAutofit/>
          </a:bodyPr>
          <a:lstStyle/>
          <a:p>
            <a:r>
              <a:rPr lang="en-GB" sz="3200" dirty="0"/>
              <a:t>an area in your range of vision that you cannot see properly but which you really should be able to see. For example, when you are driving a car</a:t>
            </a:r>
            <a:endParaRPr lang="en-GB" sz="3200" dirty="0">
              <a:solidFill>
                <a:srgbClr val="2A1A00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8420CD4-5422-3047-A421-B0C78AF023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62968" y="643464"/>
            <a:ext cx="5574989" cy="557498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DEA63D-11CC-9148-B0DC-0B34C965FE0F}"/>
              </a:ext>
            </a:extLst>
          </p:cNvPr>
          <p:cNvSpPr/>
          <p:nvPr/>
        </p:nvSpPr>
        <p:spPr>
          <a:xfrm>
            <a:off x="6711178" y="5197582"/>
            <a:ext cx="3335867" cy="893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0B0F-C1FF-6A4C-A54D-5C65B201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homework was done by whom?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6F0FF7-52E4-AC45-AE28-03DAB7184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89" r="-1" b="5579"/>
          <a:stretch/>
        </p:blipFill>
        <p:spPr>
          <a:xfrm>
            <a:off x="448444" y="1811867"/>
            <a:ext cx="9454640" cy="400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20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{C954DA81-EF92-9845-9A0A-95E1FA7EB899}tf10001060</Template>
  <TotalTime>35</TotalTime>
  <Words>234</Words>
  <Application>Microsoft Macintosh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Passive </vt:lpstr>
      <vt:lpstr>First some idioms</vt:lpstr>
      <vt:lpstr>Which idioms are represented in these pictures? </vt:lpstr>
      <vt:lpstr>a feeling of great  sadness,  especially  when someone you love  dies or does not love you</vt:lpstr>
      <vt:lpstr>The activity of looking at goods displayed in shop windows, especially without intending to buy anything</vt:lpstr>
      <vt:lpstr>put on (one's) dancing shoes To be ready to dance, as at a party or other celebratory event </vt:lpstr>
      <vt:lpstr>wait a moment</vt:lpstr>
      <vt:lpstr>an area in your range of vision that you cannot see properly but which you really should be able to see. For example, when you are driving a car</vt:lpstr>
      <vt:lpstr>The homework was done by whom?</vt:lpstr>
      <vt:lpstr>When do we use it?</vt:lpstr>
      <vt:lpstr>How we make the passive, a review </vt:lpstr>
      <vt:lpstr>PowerPoint Presentation</vt:lpstr>
      <vt:lpstr>PowerPoint Presentation</vt:lpstr>
      <vt:lpstr>PowerPoint Presentation</vt:lpstr>
      <vt:lpstr>PowerPoint Presentation</vt:lpstr>
      <vt:lpstr>Homework from Beatriz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</dc:title>
  <dc:creator>Huw Owen</dc:creator>
  <cp:lastModifiedBy>Huw Owen</cp:lastModifiedBy>
  <cp:revision>5</cp:revision>
  <dcterms:created xsi:type="dcterms:W3CDTF">2021-02-04T12:16:44Z</dcterms:created>
  <dcterms:modified xsi:type="dcterms:W3CDTF">2021-02-04T13:20:03Z</dcterms:modified>
</cp:coreProperties>
</file>