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6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4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5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4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8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3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13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D09F-AAB5-48C5-B64D-957BFC2DB896}" type="datetimeFigureOut">
              <a:rPr lang="en-GB" smtClean="0"/>
              <a:t>24/01/2016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7E82-B768-451F-8BA3-4237ED40D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4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054" y="14759"/>
            <a:ext cx="7772400" cy="1470025"/>
          </a:xfrm>
        </p:spPr>
        <p:txBody>
          <a:bodyPr/>
          <a:lstStyle/>
          <a:p>
            <a:r>
              <a:rPr lang="es-ES" dirty="0" err="1" smtClean="0"/>
              <a:t>Holiday</a:t>
            </a:r>
            <a:r>
              <a:rPr lang="es-ES" dirty="0" smtClean="0"/>
              <a:t> </a:t>
            </a:r>
            <a:r>
              <a:rPr lang="es-ES" dirty="0" err="1" smtClean="0"/>
              <a:t>Destinations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blog.noddle.co.uk/wp-content/uploads/2015/07/summer_holi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4" y="1124744"/>
            <a:ext cx="7997389" cy="49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8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Expressions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01295"/>
              </p:ext>
            </p:extLst>
          </p:nvPr>
        </p:nvGraphicFramePr>
        <p:xfrm>
          <a:off x="467544" y="1196752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I’d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like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 </a:t>
                      </a:r>
                      <a:r>
                        <a:rPr lang="es-ES" dirty="0" err="1" smtClean="0"/>
                        <a:t>wouldn’t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like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 </a:t>
                      </a:r>
                      <a:r>
                        <a:rPr lang="es-ES" dirty="0" err="1" smtClean="0"/>
                        <a:t>wouldn’t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mind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Right</a:t>
                      </a:r>
                      <a:r>
                        <a:rPr lang="es-ES" baseline="0" dirty="0" smtClean="0"/>
                        <a:t> up </a:t>
                      </a:r>
                      <a:r>
                        <a:rPr lang="es-ES" baseline="0" dirty="0" err="1" smtClean="0"/>
                        <a:t>my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street</a:t>
                      </a:r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r>
                        <a:rPr lang="es-ES" baseline="0" dirty="0" err="1" smtClean="0"/>
                        <a:t>My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dream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destination</a:t>
                      </a:r>
                      <a:endParaRPr lang="es-ES" baseline="0" dirty="0" smtClean="0"/>
                    </a:p>
                    <a:p>
                      <a:endParaRPr lang="es-ES" baseline="0" dirty="0" smtClean="0"/>
                    </a:p>
                    <a:p>
                      <a:r>
                        <a:rPr lang="es-ES" dirty="0" err="1" smtClean="0"/>
                        <a:t>It’s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on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list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… </a:t>
                      </a:r>
                      <a:r>
                        <a:rPr lang="es-ES" dirty="0" err="1" smtClean="0"/>
                        <a:t>really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floats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boat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Not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my</a:t>
                      </a:r>
                      <a:r>
                        <a:rPr lang="es-ES" dirty="0" smtClean="0"/>
                        <a:t> cup of tea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I </a:t>
                      </a:r>
                      <a:r>
                        <a:rPr lang="es-ES" dirty="0" err="1" smtClean="0"/>
                        <a:t>don’t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see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appeal of…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err="1" smtClean="0"/>
                        <a:t>It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just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doesn’t</a:t>
                      </a:r>
                      <a:r>
                        <a:rPr lang="es-ES" dirty="0" smtClean="0"/>
                        <a:t> do </a:t>
                      </a:r>
                      <a:r>
                        <a:rPr lang="es-ES" dirty="0" err="1" smtClean="0"/>
                        <a:t>it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for</a:t>
                      </a:r>
                      <a:r>
                        <a:rPr lang="es-ES" dirty="0" smtClean="0"/>
                        <a:t> me.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…</a:t>
                      </a:r>
                      <a:r>
                        <a:rPr lang="es-ES" dirty="0" err="1" smtClean="0"/>
                        <a:t>isn’t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really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thing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… </a:t>
                      </a:r>
                      <a:r>
                        <a:rPr lang="es-ES" dirty="0" err="1" smtClean="0"/>
                        <a:t>don’t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doesn’t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really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float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boat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… are a </a:t>
                      </a:r>
                      <a:r>
                        <a:rPr lang="es-ES" dirty="0" err="1" smtClean="0"/>
                        <a:t>big</a:t>
                      </a:r>
                      <a:r>
                        <a:rPr lang="es-ES" dirty="0" smtClean="0"/>
                        <a:t> no-no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for</a:t>
                      </a:r>
                      <a:r>
                        <a:rPr lang="es-ES" baseline="0" dirty="0" smtClean="0"/>
                        <a:t> me.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Why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not</a:t>
                      </a:r>
                      <a:r>
                        <a:rPr lang="es-ES" dirty="0" smtClean="0"/>
                        <a:t>?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err="1" smtClean="0"/>
                        <a:t>Go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on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then</a:t>
                      </a:r>
                      <a:r>
                        <a:rPr lang="es-ES" dirty="0" smtClean="0"/>
                        <a:t>, </a:t>
                      </a:r>
                      <a:r>
                        <a:rPr lang="es-ES" dirty="0" err="1" smtClean="0"/>
                        <a:t>I’ll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give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it</a:t>
                      </a:r>
                      <a:r>
                        <a:rPr lang="es-ES" dirty="0" smtClean="0"/>
                        <a:t> a </a:t>
                      </a:r>
                      <a:r>
                        <a:rPr lang="es-ES" dirty="0" err="1" smtClean="0"/>
                        <a:t>go</a:t>
                      </a:r>
                      <a:r>
                        <a:rPr lang="es-ES" dirty="0" smtClean="0"/>
                        <a:t>.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err="1" smtClean="0"/>
                        <a:t>I’ll</a:t>
                      </a:r>
                      <a:r>
                        <a:rPr lang="es-ES" dirty="0" smtClean="0"/>
                        <a:t> try </a:t>
                      </a:r>
                      <a:r>
                        <a:rPr lang="es-ES" dirty="0" err="1" smtClean="0"/>
                        <a:t>anything</a:t>
                      </a:r>
                      <a:r>
                        <a:rPr lang="es-ES" dirty="0" smtClean="0"/>
                        <a:t> once!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10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evemccurry.files.wordpress.com/2014/01/india-10491nf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4499"/>
            <a:ext cx="71474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7667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India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9099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lforpadel.com/blog/wp-content/uploads/2015/07/Dubai-City-Most-Popular-Attractions-Vi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34642" cy="49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/>
              <a:t>Dubai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8915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emiercottages.co.uk/images/regions/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8398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572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Scotland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8087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tidepaware.co.uk/wp-content/uploads/2014/11/Blackpool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663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/>
              <a:t>Blackpool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0709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posta.com.mx/sites/default/files/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659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Las Vegas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3964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-2.web.britannica.com/eb-media/06/171306-120-D379AC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8404" cy="57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0"/>
            <a:ext cx="77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/>
              <a:t>Iceland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0272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enidorm.es/turismo/wp-content/header/fondo-playa-mob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0" y="1256134"/>
            <a:ext cx="8916325" cy="34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970" y="116632"/>
            <a:ext cx="8916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smtClean="0"/>
              <a:t>Benidorm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211494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96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Holiday Destinations</vt:lpstr>
      <vt:lpstr>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Destinations</dc:title>
  <dc:creator>Tim Warre</dc:creator>
  <cp:lastModifiedBy>Tim Warre</cp:lastModifiedBy>
  <cp:revision>2</cp:revision>
  <dcterms:created xsi:type="dcterms:W3CDTF">2016-01-24T17:50:05Z</dcterms:created>
  <dcterms:modified xsi:type="dcterms:W3CDTF">2016-01-24T18:20:22Z</dcterms:modified>
</cp:coreProperties>
</file>