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slideLayouts/slideLayout9.xml" ContentType="application/vnd.openxmlformats-officedocument.presentationml.slideLayout+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_rels/slideLayout9.xml.rels" ContentType="application/vnd.openxmlformats-package.relationships+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slideLayouts/_rels/slideLayout16.xml.rels" ContentType="application/vnd.openxmlformats-package.relationships+xml"/>
  <Override PartName="/ppt/slideLayouts/_rels/slideLayout17.xml.rels" ContentType="application/vnd.openxmlformats-package.relationships+xml"/>
  <Override PartName="/ppt/slideLayouts/_rels/slideLayout18.xml.rels" ContentType="application/vnd.openxmlformats-package.relationships+xml"/>
  <Override PartName="/ppt/slideLayouts/_rels/slideLayout19.xml.rels" ContentType="application/vnd.openxmlformats-package.relationships+xml"/>
  <Override PartName="/ppt/slideLayouts/_rels/slideLayout20.xml.rels" ContentType="application/vnd.openxmlformats-package.relationships+xml"/>
  <Override PartName="/ppt/slideLayouts/_rels/slideLayout21.xml.rels" ContentType="application/vnd.openxmlformats-package.relationships+xml"/>
  <Override PartName="/ppt/slideLayouts/_rels/slideLayout22.xml.rels" ContentType="application/vnd.openxmlformats-package.relationships+xml"/>
  <Override PartName="/ppt/slideLayouts/_rels/slideLayout23.xml.rels" ContentType="application/vnd.openxmlformats-package.relationships+xml"/>
  <Override PartName="/ppt/slideLayouts/_rels/slideLayout24.xml.rels" ContentType="application/vnd.openxmlformats-package.relationships+xml"/>
  <Override PartName="/ppt/_rels/presentation.xml.rels" ContentType="application/vnd.openxmlformats-package.relationships+xml"/>
  <Override PartName="/ppt/slides/slide9.xml" ContentType="application/vnd.openxmlformats-officedocument.presentationml.slide+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10.xml" ContentType="application/vnd.openxmlformats-officedocument.presentationml.slide+xml"/>
  <Override PartName="/ppt/slides/_rels/slide9.xml.rels" ContentType="application/vnd.openxmlformats-package.relationships+xml"/>
  <Override PartName="/ppt/slides/_rels/slide1.xml.rels" ContentType="application/vnd.openxmlformats-package.relationships+xml"/>
  <Override PartName="/ppt/slides/_rels/slide2.xml.rels" ContentType="application/vnd.openxmlformats-package.relationships+xml"/>
  <Override PartName="/ppt/slides/_rels/slide3.xml.rels" ContentType="application/vnd.openxmlformats-package.relationships+xml"/>
  <Override PartName="/ppt/slides/_rels/slide4.xml.rels" ContentType="application/vnd.openxmlformats-package.relationships+xml"/>
  <Override PartName="/ppt/slides/_rels/slide5.xml.rels" ContentType="application/vnd.openxmlformats-package.relationships+xml"/>
  <Override PartName="/ppt/slides/_rels/slide6.xml.rels" ContentType="application/vnd.openxmlformats-package.relationships+xml"/>
  <Override PartName="/ppt/slides/_rels/slide7.xml.rels" ContentType="application/vnd.openxmlformats-package.relationships+xml"/>
  <Override PartName="/ppt/slides/_rels/slide8.xml.rels" ContentType="application/vnd.openxmlformats-package.relationships+xml"/>
  <Override PartName="/ppt/slides/_rels/slide10.xml.rels" ContentType="application/vnd.openxmlformats-package.relationshi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61" r:id="rId3"/>
  </p:sldMasterIdLst>
  <p:sldIdLst>
    <p:sldId id="256" r:id="rId4"/>
    <p:sldId id="257" r:id="rId5"/>
    <p:sldId id="258" r:id="rId6"/>
    <p:sldId id="259" r:id="rId7"/>
    <p:sldId id="260" r:id="rId8"/>
    <p:sldId id="261" r:id="rId9"/>
    <p:sldId id="262" r:id="rId10"/>
    <p:sldId id="263" r:id="rId11"/>
    <p:sldId id="264" r:id="rId12"/>
    <p:sldId id="265" r:id="rId13"/>
  </p:sldIdLst>
  <p:sldSz cx="12192000" cy="6858000"/>
  <p:notesSz cx="7559675" cy="10691812"/>
</p:presentation>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 Target="slides/slide1.xml"/><Relationship Id="rId5" Type="http://schemas.openxmlformats.org/officeDocument/2006/relationships/slide" Target="slides/slide2.xml"/><Relationship Id="rId6" Type="http://schemas.openxmlformats.org/officeDocument/2006/relationships/slide" Target="slides/slide3.xml"/><Relationship Id="rId7" Type="http://schemas.openxmlformats.org/officeDocument/2006/relationships/slide" Target="slides/slide4.xml"/><Relationship Id="rId8" Type="http://schemas.openxmlformats.org/officeDocument/2006/relationships/slide" Target="slides/slide5.xml"/><Relationship Id="rId9" Type="http://schemas.openxmlformats.org/officeDocument/2006/relationships/slide" Target="slides/slide6.xml"/><Relationship Id="rId10" Type="http://schemas.openxmlformats.org/officeDocument/2006/relationships/slide" Target="slides/slide7.xml"/><Relationship Id="rId11" Type="http://schemas.openxmlformats.org/officeDocument/2006/relationships/slide" Target="slides/slide8.xml"/><Relationship Id="rId12" Type="http://schemas.openxmlformats.org/officeDocument/2006/relationships/slide" Target="slides/slide9.xml"/><Relationship Id="rId13" Type="http://schemas.openxmlformats.org/officeDocument/2006/relationships/slide" Target="slides/slide10.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6.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7.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8.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9.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0.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1.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3.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4.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Blank Slide">
    <p:spTree>
      <p:nvGrpSpPr>
        <p:cNvPr id="1" name=""/>
        <p:cNvGrpSpPr/>
        <p:nvPr/>
      </p:nvGrpSpPr>
      <p:grpSpPr>
        <a:xfrm>
          <a:off x="0" y="0"/>
          <a:ext cx="0" cy="0"/>
          <a:chOff x="0" y="0"/>
          <a:chExt cx="0" cy="0"/>
        </a:xfrm>
      </p:grpSpPr>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verTx" preserve="1">
  <p:cSld name="Title, Content over Content">
    <p:spTree>
      <p:nvGrpSpPr>
        <p:cNvPr id="1" name=""/>
        <p:cNvGrpSpPr/>
        <p:nvPr/>
      </p:nvGrpSpPr>
      <p:grpSpPr>
        <a:xfrm>
          <a:off x="0" y="0"/>
          <a:ext cx="0" cy="0"/>
          <a:chOff x="0" y="0"/>
          <a:chExt cx="0" cy="0"/>
        </a:xfrm>
      </p:grpSpPr>
      <p:sp>
        <p:nvSpPr>
          <p:cNvPr id="26" name="PlaceHolder 1"/>
          <p:cNvSpPr>
            <a:spLocks noGrp="1"/>
          </p:cNvSpPr>
          <p:nvPr>
            <p:ph type="title"/>
          </p:nvPr>
        </p:nvSpPr>
        <p:spPr>
          <a:xfrm>
            <a:off x="838080" y="365040"/>
            <a:ext cx="10515240" cy="1325160"/>
          </a:xfrm>
          <a:prstGeom prst="rect">
            <a:avLst/>
          </a:prstGeom>
        </p:spPr>
        <p:txBody>
          <a:bodyPr lIns="0" rIns="0" tIns="0" bIns="0" anchor="ctr">
            <a:spAutoFit/>
          </a:bodyPr>
          <a:p>
            <a:endParaRPr b="0" lang="es-ES" sz="1800" spc="-1" strike="noStrike">
              <a:solidFill>
                <a:srgbClr val="000000"/>
              </a:solidFill>
              <a:latin typeface="Calibri"/>
            </a:endParaRPr>
          </a:p>
        </p:txBody>
      </p:sp>
      <p:sp>
        <p:nvSpPr>
          <p:cNvPr id="27" name="PlaceHolder 2"/>
          <p:cNvSpPr>
            <a:spLocks noGrp="1"/>
          </p:cNvSpPr>
          <p:nvPr>
            <p:ph type="body"/>
          </p:nvPr>
        </p:nvSpPr>
        <p:spPr>
          <a:xfrm>
            <a:off x="838080" y="1825560"/>
            <a:ext cx="10515240" cy="2075040"/>
          </a:xfrm>
          <a:prstGeom prst="rect">
            <a:avLst/>
          </a:prstGeom>
        </p:spPr>
        <p:txBody>
          <a:bodyPr lIns="0" rIns="0" tIns="0" bIns="0">
            <a:normAutofit/>
          </a:bodyPr>
          <a:p>
            <a:endParaRPr b="0" lang="es-ES" sz="2800" spc="-1" strike="noStrike">
              <a:solidFill>
                <a:srgbClr val="000000"/>
              </a:solidFill>
              <a:latin typeface="Calibri"/>
            </a:endParaRPr>
          </a:p>
        </p:txBody>
      </p:sp>
      <p:sp>
        <p:nvSpPr>
          <p:cNvPr id="28" name="PlaceHolder 3"/>
          <p:cNvSpPr>
            <a:spLocks noGrp="1"/>
          </p:cNvSpPr>
          <p:nvPr>
            <p:ph type="body"/>
          </p:nvPr>
        </p:nvSpPr>
        <p:spPr>
          <a:xfrm>
            <a:off x="838080" y="4098240"/>
            <a:ext cx="10515240" cy="2075040"/>
          </a:xfrm>
          <a:prstGeom prst="rect">
            <a:avLst/>
          </a:prstGeom>
        </p:spPr>
        <p:txBody>
          <a:bodyPr lIns="0" rIns="0" tIns="0" bIns="0">
            <a:normAutofit/>
          </a:bodyPr>
          <a:p>
            <a:endParaRPr b="0" lang="es-ES" sz="2800" spc="-1" strike="noStrike">
              <a:solidFill>
                <a:srgbClr val="000000"/>
              </a:solidFill>
              <a:latin typeface="Calibri"/>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fourObj" preserve="1">
  <p:cSld name="Title, 4 Content">
    <p:spTree>
      <p:nvGrpSpPr>
        <p:cNvPr id="1" name=""/>
        <p:cNvGrpSpPr/>
        <p:nvPr/>
      </p:nvGrpSpPr>
      <p:grpSpPr>
        <a:xfrm>
          <a:off x="0" y="0"/>
          <a:ext cx="0" cy="0"/>
          <a:chOff x="0" y="0"/>
          <a:chExt cx="0" cy="0"/>
        </a:xfrm>
      </p:grpSpPr>
      <p:sp>
        <p:nvSpPr>
          <p:cNvPr id="29" name="PlaceHolder 1"/>
          <p:cNvSpPr>
            <a:spLocks noGrp="1"/>
          </p:cNvSpPr>
          <p:nvPr>
            <p:ph type="title"/>
          </p:nvPr>
        </p:nvSpPr>
        <p:spPr>
          <a:xfrm>
            <a:off x="838080" y="365040"/>
            <a:ext cx="10515240" cy="1325160"/>
          </a:xfrm>
          <a:prstGeom prst="rect">
            <a:avLst/>
          </a:prstGeom>
        </p:spPr>
        <p:txBody>
          <a:bodyPr lIns="0" rIns="0" tIns="0" bIns="0" anchor="ctr">
            <a:spAutoFit/>
          </a:bodyPr>
          <a:p>
            <a:endParaRPr b="0" lang="es-ES" sz="1800" spc="-1" strike="noStrike">
              <a:solidFill>
                <a:srgbClr val="000000"/>
              </a:solidFill>
              <a:latin typeface="Calibri"/>
            </a:endParaRPr>
          </a:p>
        </p:txBody>
      </p:sp>
      <p:sp>
        <p:nvSpPr>
          <p:cNvPr id="30" name="PlaceHolder 2"/>
          <p:cNvSpPr>
            <a:spLocks noGrp="1"/>
          </p:cNvSpPr>
          <p:nvPr>
            <p:ph type="body"/>
          </p:nvPr>
        </p:nvSpPr>
        <p:spPr>
          <a:xfrm>
            <a:off x="838080" y="1825560"/>
            <a:ext cx="5131080" cy="2075040"/>
          </a:xfrm>
          <a:prstGeom prst="rect">
            <a:avLst/>
          </a:prstGeom>
        </p:spPr>
        <p:txBody>
          <a:bodyPr lIns="0" rIns="0" tIns="0" bIns="0">
            <a:normAutofit/>
          </a:bodyPr>
          <a:p>
            <a:endParaRPr b="0" lang="es-ES" sz="2800" spc="-1" strike="noStrike">
              <a:solidFill>
                <a:srgbClr val="000000"/>
              </a:solidFill>
              <a:latin typeface="Calibri"/>
            </a:endParaRPr>
          </a:p>
        </p:txBody>
      </p:sp>
      <p:sp>
        <p:nvSpPr>
          <p:cNvPr id="31" name="PlaceHolder 3"/>
          <p:cNvSpPr>
            <a:spLocks noGrp="1"/>
          </p:cNvSpPr>
          <p:nvPr>
            <p:ph type="body"/>
          </p:nvPr>
        </p:nvSpPr>
        <p:spPr>
          <a:xfrm>
            <a:off x="6226200" y="1825560"/>
            <a:ext cx="5131080" cy="2075040"/>
          </a:xfrm>
          <a:prstGeom prst="rect">
            <a:avLst/>
          </a:prstGeom>
        </p:spPr>
        <p:txBody>
          <a:bodyPr lIns="0" rIns="0" tIns="0" bIns="0">
            <a:normAutofit/>
          </a:bodyPr>
          <a:p>
            <a:endParaRPr b="0" lang="es-ES" sz="2800" spc="-1" strike="noStrike">
              <a:solidFill>
                <a:srgbClr val="000000"/>
              </a:solidFill>
              <a:latin typeface="Calibri"/>
            </a:endParaRPr>
          </a:p>
        </p:txBody>
      </p:sp>
      <p:sp>
        <p:nvSpPr>
          <p:cNvPr id="32" name="PlaceHolder 4"/>
          <p:cNvSpPr>
            <a:spLocks noGrp="1"/>
          </p:cNvSpPr>
          <p:nvPr>
            <p:ph type="body"/>
          </p:nvPr>
        </p:nvSpPr>
        <p:spPr>
          <a:xfrm>
            <a:off x="838080" y="4098240"/>
            <a:ext cx="5131080" cy="2075040"/>
          </a:xfrm>
          <a:prstGeom prst="rect">
            <a:avLst/>
          </a:prstGeom>
        </p:spPr>
        <p:txBody>
          <a:bodyPr lIns="0" rIns="0" tIns="0" bIns="0">
            <a:normAutofit/>
          </a:bodyPr>
          <a:p>
            <a:endParaRPr b="0" lang="es-ES" sz="2800" spc="-1" strike="noStrike">
              <a:solidFill>
                <a:srgbClr val="000000"/>
              </a:solidFill>
              <a:latin typeface="Calibri"/>
            </a:endParaRPr>
          </a:p>
        </p:txBody>
      </p:sp>
      <p:sp>
        <p:nvSpPr>
          <p:cNvPr id="33" name="PlaceHolder 5"/>
          <p:cNvSpPr>
            <a:spLocks noGrp="1"/>
          </p:cNvSpPr>
          <p:nvPr>
            <p:ph type="body"/>
          </p:nvPr>
        </p:nvSpPr>
        <p:spPr>
          <a:xfrm>
            <a:off x="6226200" y="4098240"/>
            <a:ext cx="5131080" cy="2075040"/>
          </a:xfrm>
          <a:prstGeom prst="rect">
            <a:avLst/>
          </a:prstGeom>
        </p:spPr>
        <p:txBody>
          <a:bodyPr lIns="0" rIns="0" tIns="0" bIns="0">
            <a:normAutofit/>
          </a:bodyPr>
          <a:p>
            <a:endParaRPr b="0" lang="es-ES" sz="2800" spc="-1" strike="noStrike">
              <a:solidFill>
                <a:srgbClr val="000000"/>
              </a:solidFill>
              <a:latin typeface="Calibri"/>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Title, 6 Content">
    <p:spTree>
      <p:nvGrpSpPr>
        <p:cNvPr id="1" name=""/>
        <p:cNvGrpSpPr/>
        <p:nvPr/>
      </p:nvGrpSpPr>
      <p:grpSpPr>
        <a:xfrm>
          <a:off x="0" y="0"/>
          <a:ext cx="0" cy="0"/>
          <a:chOff x="0" y="0"/>
          <a:chExt cx="0" cy="0"/>
        </a:xfrm>
      </p:grpSpPr>
      <p:sp>
        <p:nvSpPr>
          <p:cNvPr id="34" name="PlaceHolder 1"/>
          <p:cNvSpPr>
            <a:spLocks noGrp="1"/>
          </p:cNvSpPr>
          <p:nvPr>
            <p:ph type="title"/>
          </p:nvPr>
        </p:nvSpPr>
        <p:spPr>
          <a:xfrm>
            <a:off x="838080" y="365040"/>
            <a:ext cx="10515240" cy="1325160"/>
          </a:xfrm>
          <a:prstGeom prst="rect">
            <a:avLst/>
          </a:prstGeom>
        </p:spPr>
        <p:txBody>
          <a:bodyPr lIns="0" rIns="0" tIns="0" bIns="0" anchor="ctr">
            <a:spAutoFit/>
          </a:bodyPr>
          <a:p>
            <a:endParaRPr b="0" lang="es-ES" sz="1800" spc="-1" strike="noStrike">
              <a:solidFill>
                <a:srgbClr val="000000"/>
              </a:solidFill>
              <a:latin typeface="Calibri"/>
            </a:endParaRPr>
          </a:p>
        </p:txBody>
      </p:sp>
      <p:sp>
        <p:nvSpPr>
          <p:cNvPr id="35" name="PlaceHolder 2"/>
          <p:cNvSpPr>
            <a:spLocks noGrp="1"/>
          </p:cNvSpPr>
          <p:nvPr>
            <p:ph type="body"/>
          </p:nvPr>
        </p:nvSpPr>
        <p:spPr>
          <a:xfrm>
            <a:off x="838080" y="1825560"/>
            <a:ext cx="3385800" cy="2075040"/>
          </a:xfrm>
          <a:prstGeom prst="rect">
            <a:avLst/>
          </a:prstGeom>
        </p:spPr>
        <p:txBody>
          <a:bodyPr lIns="0" rIns="0" tIns="0" bIns="0">
            <a:normAutofit/>
          </a:bodyPr>
          <a:p>
            <a:endParaRPr b="0" lang="es-ES" sz="2800" spc="-1" strike="noStrike">
              <a:solidFill>
                <a:srgbClr val="000000"/>
              </a:solidFill>
              <a:latin typeface="Calibri"/>
            </a:endParaRPr>
          </a:p>
        </p:txBody>
      </p:sp>
      <p:sp>
        <p:nvSpPr>
          <p:cNvPr id="36" name="PlaceHolder 3"/>
          <p:cNvSpPr>
            <a:spLocks noGrp="1"/>
          </p:cNvSpPr>
          <p:nvPr>
            <p:ph type="body"/>
          </p:nvPr>
        </p:nvSpPr>
        <p:spPr>
          <a:xfrm>
            <a:off x="4393440" y="1825560"/>
            <a:ext cx="3385800" cy="2075040"/>
          </a:xfrm>
          <a:prstGeom prst="rect">
            <a:avLst/>
          </a:prstGeom>
        </p:spPr>
        <p:txBody>
          <a:bodyPr lIns="0" rIns="0" tIns="0" bIns="0">
            <a:normAutofit/>
          </a:bodyPr>
          <a:p>
            <a:endParaRPr b="0" lang="es-ES" sz="2800" spc="-1" strike="noStrike">
              <a:solidFill>
                <a:srgbClr val="000000"/>
              </a:solidFill>
              <a:latin typeface="Calibri"/>
            </a:endParaRPr>
          </a:p>
        </p:txBody>
      </p:sp>
      <p:sp>
        <p:nvSpPr>
          <p:cNvPr id="37" name="PlaceHolder 4"/>
          <p:cNvSpPr>
            <a:spLocks noGrp="1"/>
          </p:cNvSpPr>
          <p:nvPr>
            <p:ph type="body"/>
          </p:nvPr>
        </p:nvSpPr>
        <p:spPr>
          <a:xfrm>
            <a:off x="7949160" y="1825560"/>
            <a:ext cx="3385800" cy="2075040"/>
          </a:xfrm>
          <a:prstGeom prst="rect">
            <a:avLst/>
          </a:prstGeom>
        </p:spPr>
        <p:txBody>
          <a:bodyPr lIns="0" rIns="0" tIns="0" bIns="0">
            <a:normAutofit/>
          </a:bodyPr>
          <a:p>
            <a:endParaRPr b="0" lang="es-ES" sz="2800" spc="-1" strike="noStrike">
              <a:solidFill>
                <a:srgbClr val="000000"/>
              </a:solidFill>
              <a:latin typeface="Calibri"/>
            </a:endParaRPr>
          </a:p>
        </p:txBody>
      </p:sp>
      <p:sp>
        <p:nvSpPr>
          <p:cNvPr id="38" name="PlaceHolder 5"/>
          <p:cNvSpPr>
            <a:spLocks noGrp="1"/>
          </p:cNvSpPr>
          <p:nvPr>
            <p:ph type="body"/>
          </p:nvPr>
        </p:nvSpPr>
        <p:spPr>
          <a:xfrm>
            <a:off x="838080" y="4098240"/>
            <a:ext cx="3385800" cy="2075040"/>
          </a:xfrm>
          <a:prstGeom prst="rect">
            <a:avLst/>
          </a:prstGeom>
        </p:spPr>
        <p:txBody>
          <a:bodyPr lIns="0" rIns="0" tIns="0" bIns="0">
            <a:normAutofit/>
          </a:bodyPr>
          <a:p>
            <a:endParaRPr b="0" lang="es-ES" sz="2800" spc="-1" strike="noStrike">
              <a:solidFill>
                <a:srgbClr val="000000"/>
              </a:solidFill>
              <a:latin typeface="Calibri"/>
            </a:endParaRPr>
          </a:p>
        </p:txBody>
      </p:sp>
      <p:sp>
        <p:nvSpPr>
          <p:cNvPr id="39" name="PlaceHolder 6"/>
          <p:cNvSpPr>
            <a:spLocks noGrp="1"/>
          </p:cNvSpPr>
          <p:nvPr>
            <p:ph type="body"/>
          </p:nvPr>
        </p:nvSpPr>
        <p:spPr>
          <a:xfrm>
            <a:off x="4393440" y="4098240"/>
            <a:ext cx="3385800" cy="2075040"/>
          </a:xfrm>
          <a:prstGeom prst="rect">
            <a:avLst/>
          </a:prstGeom>
        </p:spPr>
        <p:txBody>
          <a:bodyPr lIns="0" rIns="0" tIns="0" bIns="0">
            <a:normAutofit/>
          </a:bodyPr>
          <a:p>
            <a:endParaRPr b="0" lang="es-ES" sz="2800" spc="-1" strike="noStrike">
              <a:solidFill>
                <a:srgbClr val="000000"/>
              </a:solidFill>
              <a:latin typeface="Calibri"/>
            </a:endParaRPr>
          </a:p>
        </p:txBody>
      </p:sp>
      <p:sp>
        <p:nvSpPr>
          <p:cNvPr id="40" name="PlaceHolder 7"/>
          <p:cNvSpPr>
            <a:spLocks noGrp="1"/>
          </p:cNvSpPr>
          <p:nvPr>
            <p:ph type="body"/>
          </p:nvPr>
        </p:nvSpPr>
        <p:spPr>
          <a:xfrm>
            <a:off x="7949160" y="4098240"/>
            <a:ext cx="3385800" cy="2075040"/>
          </a:xfrm>
          <a:prstGeom prst="rect">
            <a:avLst/>
          </a:prstGeom>
        </p:spPr>
        <p:txBody>
          <a:bodyPr lIns="0" rIns="0" tIns="0" bIns="0">
            <a:normAutofit/>
          </a:bodyPr>
          <a:p>
            <a:endParaRPr b="0" lang="es-ES" sz="2800" spc="-1" strike="noStrike">
              <a:solidFill>
                <a:srgbClr val="000000"/>
              </a:solidFill>
              <a:latin typeface="Calibri"/>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Blank Slide">
    <p:spTree>
      <p:nvGrpSpPr>
        <p:cNvPr id="1" name=""/>
        <p:cNvGrpSpPr/>
        <p:nvPr/>
      </p:nvGrpSpPr>
      <p:grpSpPr>
        <a:xfrm>
          <a:off x="0" y="0"/>
          <a:ext cx="0" cy="0"/>
          <a:chOff x="0" y="0"/>
          <a:chExt cx="0" cy="0"/>
        </a:xfrm>
      </p:grpSpPr>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Title Slide">
    <p:spTree>
      <p:nvGrpSpPr>
        <p:cNvPr id="1" name=""/>
        <p:cNvGrpSpPr/>
        <p:nvPr/>
      </p:nvGrpSpPr>
      <p:grpSpPr>
        <a:xfrm>
          <a:off x="0" y="0"/>
          <a:ext cx="0" cy="0"/>
          <a:chOff x="0" y="0"/>
          <a:chExt cx="0" cy="0"/>
        </a:xfrm>
      </p:grpSpPr>
      <p:sp>
        <p:nvSpPr>
          <p:cNvPr id="46" name="PlaceHolder 1"/>
          <p:cNvSpPr>
            <a:spLocks noGrp="1"/>
          </p:cNvSpPr>
          <p:nvPr>
            <p:ph type="title"/>
          </p:nvPr>
        </p:nvSpPr>
        <p:spPr>
          <a:xfrm>
            <a:off x="838080" y="365040"/>
            <a:ext cx="10515240" cy="1325160"/>
          </a:xfrm>
          <a:prstGeom prst="rect">
            <a:avLst/>
          </a:prstGeom>
        </p:spPr>
        <p:txBody>
          <a:bodyPr lIns="0" rIns="0" tIns="0" bIns="0" anchor="ctr">
            <a:spAutoFit/>
          </a:bodyPr>
          <a:p>
            <a:endParaRPr b="0" lang="es-ES" sz="1800" spc="-1" strike="noStrike">
              <a:solidFill>
                <a:srgbClr val="000000"/>
              </a:solidFill>
              <a:latin typeface="Calibri"/>
            </a:endParaRPr>
          </a:p>
        </p:txBody>
      </p:sp>
      <p:sp>
        <p:nvSpPr>
          <p:cNvPr id="47" name="PlaceHolder 2"/>
          <p:cNvSpPr>
            <a:spLocks noGrp="1"/>
          </p:cNvSpPr>
          <p:nvPr>
            <p:ph type="subTitle"/>
          </p:nvPr>
        </p:nvSpPr>
        <p:spPr>
          <a:xfrm>
            <a:off x="838080" y="1825560"/>
            <a:ext cx="10515240" cy="4350960"/>
          </a:xfrm>
          <a:prstGeom prst="rect">
            <a:avLst/>
          </a:prstGeom>
        </p:spPr>
        <p:txBody>
          <a:bodyPr lIns="0" rIns="0" tIns="0" bIns="0" anchor="ctr">
            <a:spAutoFit/>
          </a:bodyPr>
          <a:p>
            <a:pPr algn="ctr"/>
            <a:endParaRPr b="0" lang="es-ES" sz="3200" spc="-1" strike="noStrike">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Content">
    <p:spTree>
      <p:nvGrpSpPr>
        <p:cNvPr id="1" name=""/>
        <p:cNvGrpSpPr/>
        <p:nvPr/>
      </p:nvGrpSpPr>
      <p:grpSpPr>
        <a:xfrm>
          <a:off x="0" y="0"/>
          <a:ext cx="0" cy="0"/>
          <a:chOff x="0" y="0"/>
          <a:chExt cx="0" cy="0"/>
        </a:xfrm>
      </p:grpSpPr>
      <p:sp>
        <p:nvSpPr>
          <p:cNvPr id="48" name="PlaceHolder 1"/>
          <p:cNvSpPr>
            <a:spLocks noGrp="1"/>
          </p:cNvSpPr>
          <p:nvPr>
            <p:ph type="title"/>
          </p:nvPr>
        </p:nvSpPr>
        <p:spPr>
          <a:xfrm>
            <a:off x="838080" y="365040"/>
            <a:ext cx="10515240" cy="1325160"/>
          </a:xfrm>
          <a:prstGeom prst="rect">
            <a:avLst/>
          </a:prstGeom>
        </p:spPr>
        <p:txBody>
          <a:bodyPr lIns="0" rIns="0" tIns="0" bIns="0" anchor="ctr">
            <a:spAutoFit/>
          </a:bodyPr>
          <a:p>
            <a:endParaRPr b="0" lang="es-ES" sz="1800" spc="-1" strike="noStrike">
              <a:solidFill>
                <a:srgbClr val="000000"/>
              </a:solidFill>
              <a:latin typeface="Calibri"/>
            </a:endParaRPr>
          </a:p>
        </p:txBody>
      </p:sp>
      <p:sp>
        <p:nvSpPr>
          <p:cNvPr id="49" name="PlaceHolder 2"/>
          <p:cNvSpPr>
            <a:spLocks noGrp="1"/>
          </p:cNvSpPr>
          <p:nvPr>
            <p:ph type="body"/>
          </p:nvPr>
        </p:nvSpPr>
        <p:spPr>
          <a:xfrm>
            <a:off x="838080" y="1825560"/>
            <a:ext cx="10515240" cy="4350960"/>
          </a:xfrm>
          <a:prstGeom prst="rect">
            <a:avLst/>
          </a:prstGeom>
        </p:spPr>
        <p:txBody>
          <a:bodyPr lIns="0" rIns="0" tIns="0" bIns="0">
            <a:normAutofit/>
          </a:bodyPr>
          <a:p>
            <a:endParaRPr b="0" lang="es-ES" sz="2800" spc="-1" strike="noStrike">
              <a:solidFill>
                <a:srgbClr val="000000"/>
              </a:solidFill>
              <a:latin typeface="Calibri"/>
            </a:endParaRPr>
          </a:p>
        </p:txBody>
      </p:sp>
    </p:spTree>
  </p:cSld>
</p:sldLayout>
</file>

<file path=ppt/slideLayouts/slideLayout1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Title, 2 Content">
    <p:spTree>
      <p:nvGrpSpPr>
        <p:cNvPr id="1" name=""/>
        <p:cNvGrpSpPr/>
        <p:nvPr/>
      </p:nvGrpSpPr>
      <p:grpSpPr>
        <a:xfrm>
          <a:off x="0" y="0"/>
          <a:ext cx="0" cy="0"/>
          <a:chOff x="0" y="0"/>
          <a:chExt cx="0" cy="0"/>
        </a:xfrm>
      </p:grpSpPr>
      <p:sp>
        <p:nvSpPr>
          <p:cNvPr id="50" name="PlaceHolder 1"/>
          <p:cNvSpPr>
            <a:spLocks noGrp="1"/>
          </p:cNvSpPr>
          <p:nvPr>
            <p:ph type="title"/>
          </p:nvPr>
        </p:nvSpPr>
        <p:spPr>
          <a:xfrm>
            <a:off x="838080" y="365040"/>
            <a:ext cx="10515240" cy="1325160"/>
          </a:xfrm>
          <a:prstGeom prst="rect">
            <a:avLst/>
          </a:prstGeom>
        </p:spPr>
        <p:txBody>
          <a:bodyPr lIns="0" rIns="0" tIns="0" bIns="0" anchor="ctr">
            <a:spAutoFit/>
          </a:bodyPr>
          <a:p>
            <a:endParaRPr b="0" lang="es-ES" sz="1800" spc="-1" strike="noStrike">
              <a:solidFill>
                <a:srgbClr val="000000"/>
              </a:solidFill>
              <a:latin typeface="Calibri"/>
            </a:endParaRPr>
          </a:p>
        </p:txBody>
      </p:sp>
      <p:sp>
        <p:nvSpPr>
          <p:cNvPr id="51" name="PlaceHolder 2"/>
          <p:cNvSpPr>
            <a:spLocks noGrp="1"/>
          </p:cNvSpPr>
          <p:nvPr>
            <p:ph type="body"/>
          </p:nvPr>
        </p:nvSpPr>
        <p:spPr>
          <a:xfrm>
            <a:off x="838080" y="1825560"/>
            <a:ext cx="5131080" cy="4350960"/>
          </a:xfrm>
          <a:prstGeom prst="rect">
            <a:avLst/>
          </a:prstGeom>
        </p:spPr>
        <p:txBody>
          <a:bodyPr lIns="0" rIns="0" tIns="0" bIns="0">
            <a:normAutofit/>
          </a:bodyPr>
          <a:p>
            <a:endParaRPr b="0" lang="es-ES" sz="2800" spc="-1" strike="noStrike">
              <a:solidFill>
                <a:srgbClr val="000000"/>
              </a:solidFill>
              <a:latin typeface="Calibri"/>
            </a:endParaRPr>
          </a:p>
        </p:txBody>
      </p:sp>
      <p:sp>
        <p:nvSpPr>
          <p:cNvPr id="52" name="PlaceHolder 3"/>
          <p:cNvSpPr>
            <a:spLocks noGrp="1"/>
          </p:cNvSpPr>
          <p:nvPr>
            <p:ph type="body"/>
          </p:nvPr>
        </p:nvSpPr>
        <p:spPr>
          <a:xfrm>
            <a:off x="6226200" y="1825560"/>
            <a:ext cx="5131080" cy="4350960"/>
          </a:xfrm>
          <a:prstGeom prst="rect">
            <a:avLst/>
          </a:prstGeom>
        </p:spPr>
        <p:txBody>
          <a:bodyPr lIns="0" rIns="0" tIns="0" bIns="0">
            <a:normAutofit/>
          </a:bodyPr>
          <a:p>
            <a:endParaRPr b="0" lang="es-ES" sz="2800" spc="-1" strike="noStrike">
              <a:solidFill>
                <a:srgbClr val="000000"/>
              </a:solidFill>
              <a:latin typeface="Calibri"/>
            </a:endParaRPr>
          </a:p>
        </p:txBody>
      </p:sp>
    </p:spTree>
  </p:cSld>
</p:sldLayout>
</file>

<file path=ppt/slideLayouts/slideLayout1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Title Only">
    <p:spTree>
      <p:nvGrpSpPr>
        <p:cNvPr id="1" name=""/>
        <p:cNvGrpSpPr/>
        <p:nvPr/>
      </p:nvGrpSpPr>
      <p:grpSpPr>
        <a:xfrm>
          <a:off x="0" y="0"/>
          <a:ext cx="0" cy="0"/>
          <a:chOff x="0" y="0"/>
          <a:chExt cx="0" cy="0"/>
        </a:xfrm>
      </p:grpSpPr>
      <p:sp>
        <p:nvSpPr>
          <p:cNvPr id="53" name="PlaceHolder 1"/>
          <p:cNvSpPr>
            <a:spLocks noGrp="1"/>
          </p:cNvSpPr>
          <p:nvPr>
            <p:ph type="title"/>
          </p:nvPr>
        </p:nvSpPr>
        <p:spPr>
          <a:xfrm>
            <a:off x="838080" y="365040"/>
            <a:ext cx="10515240" cy="1325160"/>
          </a:xfrm>
          <a:prstGeom prst="rect">
            <a:avLst/>
          </a:prstGeom>
        </p:spPr>
        <p:txBody>
          <a:bodyPr lIns="0" rIns="0" tIns="0" bIns="0" anchor="ctr">
            <a:spAutoFit/>
          </a:bodyPr>
          <a:p>
            <a:endParaRPr b="0" lang="es-ES" sz="1800" spc="-1" strike="noStrike">
              <a:solidFill>
                <a:srgbClr val="000000"/>
              </a:solidFill>
              <a:latin typeface="Calibri"/>
            </a:endParaRPr>
          </a:p>
        </p:txBody>
      </p:sp>
    </p:spTree>
  </p:cSld>
</p:sldLayout>
</file>

<file path=ppt/slideLayouts/slideLayout1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nly" preserve="1">
  <p:cSld name="Centered Text">
    <p:spTree>
      <p:nvGrpSpPr>
        <p:cNvPr id="1" name=""/>
        <p:cNvGrpSpPr/>
        <p:nvPr/>
      </p:nvGrpSpPr>
      <p:grpSpPr>
        <a:xfrm>
          <a:off x="0" y="0"/>
          <a:ext cx="0" cy="0"/>
          <a:chOff x="0" y="0"/>
          <a:chExt cx="0" cy="0"/>
        </a:xfrm>
      </p:grpSpPr>
      <p:sp>
        <p:nvSpPr>
          <p:cNvPr id="54" name="PlaceHolder 1"/>
          <p:cNvSpPr>
            <a:spLocks noGrp="1"/>
          </p:cNvSpPr>
          <p:nvPr>
            <p:ph type="subTitle"/>
          </p:nvPr>
        </p:nvSpPr>
        <p:spPr>
          <a:xfrm>
            <a:off x="838080" y="365040"/>
            <a:ext cx="10515240" cy="6144120"/>
          </a:xfrm>
          <a:prstGeom prst="rect">
            <a:avLst/>
          </a:prstGeom>
        </p:spPr>
        <p:txBody>
          <a:bodyPr lIns="0" rIns="0" tIns="0" bIns="0" anchor="ctr">
            <a:spAutoFit/>
          </a:bodyPr>
          <a:p>
            <a:pPr algn="ctr"/>
            <a:endParaRPr b="0" lang="es-ES" sz="3200" spc="-1" strike="noStrike">
              <a:latin typeface="Arial"/>
            </a:endParaRPr>
          </a:p>
        </p:txBody>
      </p:sp>
    </p:spTree>
  </p:cSld>
</p:sldLayout>
</file>

<file path=ppt/slideLayouts/slideLayout1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AndObj" preserve="1">
  <p:cSld name="Title, 2 Content and Content">
    <p:spTree>
      <p:nvGrpSpPr>
        <p:cNvPr id="1" name=""/>
        <p:cNvGrpSpPr/>
        <p:nvPr/>
      </p:nvGrpSpPr>
      <p:grpSpPr>
        <a:xfrm>
          <a:off x="0" y="0"/>
          <a:ext cx="0" cy="0"/>
          <a:chOff x="0" y="0"/>
          <a:chExt cx="0" cy="0"/>
        </a:xfrm>
      </p:grpSpPr>
      <p:sp>
        <p:nvSpPr>
          <p:cNvPr id="55" name="PlaceHolder 1"/>
          <p:cNvSpPr>
            <a:spLocks noGrp="1"/>
          </p:cNvSpPr>
          <p:nvPr>
            <p:ph type="title"/>
          </p:nvPr>
        </p:nvSpPr>
        <p:spPr>
          <a:xfrm>
            <a:off x="838080" y="365040"/>
            <a:ext cx="10515240" cy="1325160"/>
          </a:xfrm>
          <a:prstGeom prst="rect">
            <a:avLst/>
          </a:prstGeom>
        </p:spPr>
        <p:txBody>
          <a:bodyPr lIns="0" rIns="0" tIns="0" bIns="0" anchor="ctr">
            <a:spAutoFit/>
          </a:bodyPr>
          <a:p>
            <a:endParaRPr b="0" lang="es-ES" sz="1800" spc="-1" strike="noStrike">
              <a:solidFill>
                <a:srgbClr val="000000"/>
              </a:solidFill>
              <a:latin typeface="Calibri"/>
            </a:endParaRPr>
          </a:p>
        </p:txBody>
      </p:sp>
      <p:sp>
        <p:nvSpPr>
          <p:cNvPr id="56" name="PlaceHolder 2"/>
          <p:cNvSpPr>
            <a:spLocks noGrp="1"/>
          </p:cNvSpPr>
          <p:nvPr>
            <p:ph type="body"/>
          </p:nvPr>
        </p:nvSpPr>
        <p:spPr>
          <a:xfrm>
            <a:off x="838080" y="1825560"/>
            <a:ext cx="5131080" cy="2075040"/>
          </a:xfrm>
          <a:prstGeom prst="rect">
            <a:avLst/>
          </a:prstGeom>
        </p:spPr>
        <p:txBody>
          <a:bodyPr lIns="0" rIns="0" tIns="0" bIns="0">
            <a:normAutofit/>
          </a:bodyPr>
          <a:p>
            <a:endParaRPr b="0" lang="es-ES" sz="2800" spc="-1" strike="noStrike">
              <a:solidFill>
                <a:srgbClr val="000000"/>
              </a:solidFill>
              <a:latin typeface="Calibri"/>
            </a:endParaRPr>
          </a:p>
        </p:txBody>
      </p:sp>
      <p:sp>
        <p:nvSpPr>
          <p:cNvPr id="57" name="PlaceHolder 3"/>
          <p:cNvSpPr>
            <a:spLocks noGrp="1"/>
          </p:cNvSpPr>
          <p:nvPr>
            <p:ph type="body"/>
          </p:nvPr>
        </p:nvSpPr>
        <p:spPr>
          <a:xfrm>
            <a:off x="6226200" y="1825560"/>
            <a:ext cx="5131080" cy="4350960"/>
          </a:xfrm>
          <a:prstGeom prst="rect">
            <a:avLst/>
          </a:prstGeom>
        </p:spPr>
        <p:txBody>
          <a:bodyPr lIns="0" rIns="0" tIns="0" bIns="0">
            <a:normAutofit/>
          </a:bodyPr>
          <a:p>
            <a:endParaRPr b="0" lang="es-ES" sz="2800" spc="-1" strike="noStrike">
              <a:solidFill>
                <a:srgbClr val="000000"/>
              </a:solidFill>
              <a:latin typeface="Calibri"/>
            </a:endParaRPr>
          </a:p>
        </p:txBody>
      </p:sp>
      <p:sp>
        <p:nvSpPr>
          <p:cNvPr id="58" name="PlaceHolder 4"/>
          <p:cNvSpPr>
            <a:spLocks noGrp="1"/>
          </p:cNvSpPr>
          <p:nvPr>
            <p:ph type="body"/>
          </p:nvPr>
        </p:nvSpPr>
        <p:spPr>
          <a:xfrm>
            <a:off x="838080" y="4098240"/>
            <a:ext cx="5131080" cy="2075040"/>
          </a:xfrm>
          <a:prstGeom prst="rect">
            <a:avLst/>
          </a:prstGeom>
        </p:spPr>
        <p:txBody>
          <a:bodyPr lIns="0" rIns="0" tIns="0" bIns="0">
            <a:normAutofit/>
          </a:bodyPr>
          <a:p>
            <a:endParaRPr b="0" lang="es-ES" sz="2800" spc="-1" strike="noStrike">
              <a:solidFill>
                <a:srgbClr val="000000"/>
              </a:solidFill>
              <a:latin typeface="Calibri"/>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Title Slide">
    <p:spTree>
      <p:nvGrpSpPr>
        <p:cNvPr id="1" name=""/>
        <p:cNvGrpSpPr/>
        <p:nvPr/>
      </p:nvGrpSpPr>
      <p:grpSpPr>
        <a:xfrm>
          <a:off x="0" y="0"/>
          <a:ext cx="0" cy="0"/>
          <a:chOff x="0" y="0"/>
          <a:chExt cx="0" cy="0"/>
        </a:xfrm>
      </p:grpSpPr>
      <p:sp>
        <p:nvSpPr>
          <p:cNvPr id="5" name="PlaceHolder 1"/>
          <p:cNvSpPr>
            <a:spLocks noGrp="1"/>
          </p:cNvSpPr>
          <p:nvPr>
            <p:ph type="title"/>
          </p:nvPr>
        </p:nvSpPr>
        <p:spPr>
          <a:xfrm>
            <a:off x="838080" y="365040"/>
            <a:ext cx="10515240" cy="1325160"/>
          </a:xfrm>
          <a:prstGeom prst="rect">
            <a:avLst/>
          </a:prstGeom>
        </p:spPr>
        <p:txBody>
          <a:bodyPr lIns="0" rIns="0" tIns="0" bIns="0" anchor="ctr">
            <a:spAutoFit/>
          </a:bodyPr>
          <a:p>
            <a:endParaRPr b="0" lang="es-ES" sz="1800" spc="-1" strike="noStrike">
              <a:solidFill>
                <a:srgbClr val="000000"/>
              </a:solidFill>
              <a:latin typeface="Calibri"/>
            </a:endParaRPr>
          </a:p>
        </p:txBody>
      </p:sp>
      <p:sp>
        <p:nvSpPr>
          <p:cNvPr id="6" name="PlaceHolder 2"/>
          <p:cNvSpPr>
            <a:spLocks noGrp="1"/>
          </p:cNvSpPr>
          <p:nvPr>
            <p:ph type="subTitle"/>
          </p:nvPr>
        </p:nvSpPr>
        <p:spPr>
          <a:xfrm>
            <a:off x="838080" y="1825560"/>
            <a:ext cx="10515240" cy="4350960"/>
          </a:xfrm>
          <a:prstGeom prst="rect">
            <a:avLst/>
          </a:prstGeom>
        </p:spPr>
        <p:txBody>
          <a:bodyPr lIns="0" rIns="0" tIns="0" bIns="0" anchor="ctr">
            <a:spAutoFit/>
          </a:bodyPr>
          <a:p>
            <a:pPr algn="ctr"/>
            <a:endParaRPr b="0" lang="es-ES" sz="3200" spc="-1" strike="noStrike">
              <a:latin typeface="Arial"/>
            </a:endParaRPr>
          </a:p>
        </p:txBody>
      </p:sp>
    </p:spTree>
  </p:cSld>
</p:sldLayout>
</file>

<file path=ppt/slideLayouts/slideLayout2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AndTwoObj" preserve="1">
  <p:cSld name="Title Content and 2 Content">
    <p:spTree>
      <p:nvGrpSpPr>
        <p:cNvPr id="1" name=""/>
        <p:cNvGrpSpPr/>
        <p:nvPr/>
      </p:nvGrpSpPr>
      <p:grpSpPr>
        <a:xfrm>
          <a:off x="0" y="0"/>
          <a:ext cx="0" cy="0"/>
          <a:chOff x="0" y="0"/>
          <a:chExt cx="0" cy="0"/>
        </a:xfrm>
      </p:grpSpPr>
      <p:sp>
        <p:nvSpPr>
          <p:cNvPr id="59" name="PlaceHolder 1"/>
          <p:cNvSpPr>
            <a:spLocks noGrp="1"/>
          </p:cNvSpPr>
          <p:nvPr>
            <p:ph type="title"/>
          </p:nvPr>
        </p:nvSpPr>
        <p:spPr>
          <a:xfrm>
            <a:off x="838080" y="365040"/>
            <a:ext cx="10515240" cy="1325160"/>
          </a:xfrm>
          <a:prstGeom prst="rect">
            <a:avLst/>
          </a:prstGeom>
        </p:spPr>
        <p:txBody>
          <a:bodyPr lIns="0" rIns="0" tIns="0" bIns="0" anchor="ctr">
            <a:spAutoFit/>
          </a:bodyPr>
          <a:p>
            <a:endParaRPr b="0" lang="es-ES" sz="1800" spc="-1" strike="noStrike">
              <a:solidFill>
                <a:srgbClr val="000000"/>
              </a:solidFill>
              <a:latin typeface="Calibri"/>
            </a:endParaRPr>
          </a:p>
        </p:txBody>
      </p:sp>
      <p:sp>
        <p:nvSpPr>
          <p:cNvPr id="60" name="PlaceHolder 2"/>
          <p:cNvSpPr>
            <a:spLocks noGrp="1"/>
          </p:cNvSpPr>
          <p:nvPr>
            <p:ph type="body"/>
          </p:nvPr>
        </p:nvSpPr>
        <p:spPr>
          <a:xfrm>
            <a:off x="838080" y="1825560"/>
            <a:ext cx="5131080" cy="4350960"/>
          </a:xfrm>
          <a:prstGeom prst="rect">
            <a:avLst/>
          </a:prstGeom>
        </p:spPr>
        <p:txBody>
          <a:bodyPr lIns="0" rIns="0" tIns="0" bIns="0">
            <a:normAutofit/>
          </a:bodyPr>
          <a:p>
            <a:endParaRPr b="0" lang="es-ES" sz="2800" spc="-1" strike="noStrike">
              <a:solidFill>
                <a:srgbClr val="000000"/>
              </a:solidFill>
              <a:latin typeface="Calibri"/>
            </a:endParaRPr>
          </a:p>
        </p:txBody>
      </p:sp>
      <p:sp>
        <p:nvSpPr>
          <p:cNvPr id="61" name="PlaceHolder 3"/>
          <p:cNvSpPr>
            <a:spLocks noGrp="1"/>
          </p:cNvSpPr>
          <p:nvPr>
            <p:ph type="body"/>
          </p:nvPr>
        </p:nvSpPr>
        <p:spPr>
          <a:xfrm>
            <a:off x="6226200" y="1825560"/>
            <a:ext cx="5131080" cy="2075040"/>
          </a:xfrm>
          <a:prstGeom prst="rect">
            <a:avLst/>
          </a:prstGeom>
        </p:spPr>
        <p:txBody>
          <a:bodyPr lIns="0" rIns="0" tIns="0" bIns="0">
            <a:normAutofit/>
          </a:bodyPr>
          <a:p>
            <a:endParaRPr b="0" lang="es-ES" sz="2800" spc="-1" strike="noStrike">
              <a:solidFill>
                <a:srgbClr val="000000"/>
              </a:solidFill>
              <a:latin typeface="Calibri"/>
            </a:endParaRPr>
          </a:p>
        </p:txBody>
      </p:sp>
      <p:sp>
        <p:nvSpPr>
          <p:cNvPr id="62" name="PlaceHolder 4"/>
          <p:cNvSpPr>
            <a:spLocks noGrp="1"/>
          </p:cNvSpPr>
          <p:nvPr>
            <p:ph type="body"/>
          </p:nvPr>
        </p:nvSpPr>
        <p:spPr>
          <a:xfrm>
            <a:off x="6226200" y="4098240"/>
            <a:ext cx="5131080" cy="2075040"/>
          </a:xfrm>
          <a:prstGeom prst="rect">
            <a:avLst/>
          </a:prstGeom>
        </p:spPr>
        <p:txBody>
          <a:bodyPr lIns="0" rIns="0" tIns="0" bIns="0">
            <a:normAutofit/>
          </a:bodyPr>
          <a:p>
            <a:endParaRPr b="0" lang="es-ES" sz="2800" spc="-1" strike="noStrike">
              <a:solidFill>
                <a:srgbClr val="000000"/>
              </a:solidFill>
              <a:latin typeface="Calibri"/>
            </a:endParaRPr>
          </a:p>
        </p:txBody>
      </p:sp>
    </p:spTree>
  </p:cSld>
</p:sldLayout>
</file>

<file path=ppt/slideLayouts/slideLayout2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OverTx" preserve="1">
  <p:cSld name="Title, 2 Content over Content">
    <p:spTree>
      <p:nvGrpSpPr>
        <p:cNvPr id="1" name=""/>
        <p:cNvGrpSpPr/>
        <p:nvPr/>
      </p:nvGrpSpPr>
      <p:grpSpPr>
        <a:xfrm>
          <a:off x="0" y="0"/>
          <a:ext cx="0" cy="0"/>
          <a:chOff x="0" y="0"/>
          <a:chExt cx="0" cy="0"/>
        </a:xfrm>
      </p:grpSpPr>
      <p:sp>
        <p:nvSpPr>
          <p:cNvPr id="63" name="PlaceHolder 1"/>
          <p:cNvSpPr>
            <a:spLocks noGrp="1"/>
          </p:cNvSpPr>
          <p:nvPr>
            <p:ph type="title"/>
          </p:nvPr>
        </p:nvSpPr>
        <p:spPr>
          <a:xfrm>
            <a:off x="838080" y="365040"/>
            <a:ext cx="10515240" cy="1325160"/>
          </a:xfrm>
          <a:prstGeom prst="rect">
            <a:avLst/>
          </a:prstGeom>
        </p:spPr>
        <p:txBody>
          <a:bodyPr lIns="0" rIns="0" tIns="0" bIns="0" anchor="ctr">
            <a:spAutoFit/>
          </a:bodyPr>
          <a:p>
            <a:endParaRPr b="0" lang="es-ES" sz="1800" spc="-1" strike="noStrike">
              <a:solidFill>
                <a:srgbClr val="000000"/>
              </a:solidFill>
              <a:latin typeface="Calibri"/>
            </a:endParaRPr>
          </a:p>
        </p:txBody>
      </p:sp>
      <p:sp>
        <p:nvSpPr>
          <p:cNvPr id="64" name="PlaceHolder 2"/>
          <p:cNvSpPr>
            <a:spLocks noGrp="1"/>
          </p:cNvSpPr>
          <p:nvPr>
            <p:ph type="body"/>
          </p:nvPr>
        </p:nvSpPr>
        <p:spPr>
          <a:xfrm>
            <a:off x="838080" y="1825560"/>
            <a:ext cx="5131080" cy="2075040"/>
          </a:xfrm>
          <a:prstGeom prst="rect">
            <a:avLst/>
          </a:prstGeom>
        </p:spPr>
        <p:txBody>
          <a:bodyPr lIns="0" rIns="0" tIns="0" bIns="0">
            <a:normAutofit/>
          </a:bodyPr>
          <a:p>
            <a:endParaRPr b="0" lang="es-ES" sz="2800" spc="-1" strike="noStrike">
              <a:solidFill>
                <a:srgbClr val="000000"/>
              </a:solidFill>
              <a:latin typeface="Calibri"/>
            </a:endParaRPr>
          </a:p>
        </p:txBody>
      </p:sp>
      <p:sp>
        <p:nvSpPr>
          <p:cNvPr id="65" name="PlaceHolder 3"/>
          <p:cNvSpPr>
            <a:spLocks noGrp="1"/>
          </p:cNvSpPr>
          <p:nvPr>
            <p:ph type="body"/>
          </p:nvPr>
        </p:nvSpPr>
        <p:spPr>
          <a:xfrm>
            <a:off x="6226200" y="1825560"/>
            <a:ext cx="5131080" cy="2075040"/>
          </a:xfrm>
          <a:prstGeom prst="rect">
            <a:avLst/>
          </a:prstGeom>
        </p:spPr>
        <p:txBody>
          <a:bodyPr lIns="0" rIns="0" tIns="0" bIns="0">
            <a:normAutofit/>
          </a:bodyPr>
          <a:p>
            <a:endParaRPr b="0" lang="es-ES" sz="2800" spc="-1" strike="noStrike">
              <a:solidFill>
                <a:srgbClr val="000000"/>
              </a:solidFill>
              <a:latin typeface="Calibri"/>
            </a:endParaRPr>
          </a:p>
        </p:txBody>
      </p:sp>
      <p:sp>
        <p:nvSpPr>
          <p:cNvPr id="66" name="PlaceHolder 4"/>
          <p:cNvSpPr>
            <a:spLocks noGrp="1"/>
          </p:cNvSpPr>
          <p:nvPr>
            <p:ph type="body"/>
          </p:nvPr>
        </p:nvSpPr>
        <p:spPr>
          <a:xfrm>
            <a:off x="838080" y="4098240"/>
            <a:ext cx="10515240" cy="2075040"/>
          </a:xfrm>
          <a:prstGeom prst="rect">
            <a:avLst/>
          </a:prstGeom>
        </p:spPr>
        <p:txBody>
          <a:bodyPr lIns="0" rIns="0" tIns="0" bIns="0">
            <a:normAutofit/>
          </a:bodyPr>
          <a:p>
            <a:endParaRPr b="0" lang="es-ES" sz="2800" spc="-1" strike="noStrike">
              <a:solidFill>
                <a:srgbClr val="000000"/>
              </a:solidFill>
              <a:latin typeface="Calibri"/>
            </a:endParaRPr>
          </a:p>
        </p:txBody>
      </p:sp>
    </p:spTree>
  </p:cSld>
</p:sldLayout>
</file>

<file path=ppt/slideLayouts/slideLayout2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verTx" preserve="1">
  <p:cSld name="Title, Content over Content">
    <p:spTree>
      <p:nvGrpSpPr>
        <p:cNvPr id="1" name=""/>
        <p:cNvGrpSpPr/>
        <p:nvPr/>
      </p:nvGrpSpPr>
      <p:grpSpPr>
        <a:xfrm>
          <a:off x="0" y="0"/>
          <a:ext cx="0" cy="0"/>
          <a:chOff x="0" y="0"/>
          <a:chExt cx="0" cy="0"/>
        </a:xfrm>
      </p:grpSpPr>
      <p:sp>
        <p:nvSpPr>
          <p:cNvPr id="67" name="PlaceHolder 1"/>
          <p:cNvSpPr>
            <a:spLocks noGrp="1"/>
          </p:cNvSpPr>
          <p:nvPr>
            <p:ph type="title"/>
          </p:nvPr>
        </p:nvSpPr>
        <p:spPr>
          <a:xfrm>
            <a:off x="838080" y="365040"/>
            <a:ext cx="10515240" cy="1325160"/>
          </a:xfrm>
          <a:prstGeom prst="rect">
            <a:avLst/>
          </a:prstGeom>
        </p:spPr>
        <p:txBody>
          <a:bodyPr lIns="0" rIns="0" tIns="0" bIns="0" anchor="ctr">
            <a:spAutoFit/>
          </a:bodyPr>
          <a:p>
            <a:endParaRPr b="0" lang="es-ES" sz="1800" spc="-1" strike="noStrike">
              <a:solidFill>
                <a:srgbClr val="000000"/>
              </a:solidFill>
              <a:latin typeface="Calibri"/>
            </a:endParaRPr>
          </a:p>
        </p:txBody>
      </p:sp>
      <p:sp>
        <p:nvSpPr>
          <p:cNvPr id="68" name="PlaceHolder 2"/>
          <p:cNvSpPr>
            <a:spLocks noGrp="1"/>
          </p:cNvSpPr>
          <p:nvPr>
            <p:ph type="body"/>
          </p:nvPr>
        </p:nvSpPr>
        <p:spPr>
          <a:xfrm>
            <a:off x="838080" y="1825560"/>
            <a:ext cx="10515240" cy="2075040"/>
          </a:xfrm>
          <a:prstGeom prst="rect">
            <a:avLst/>
          </a:prstGeom>
        </p:spPr>
        <p:txBody>
          <a:bodyPr lIns="0" rIns="0" tIns="0" bIns="0">
            <a:normAutofit/>
          </a:bodyPr>
          <a:p>
            <a:endParaRPr b="0" lang="es-ES" sz="2800" spc="-1" strike="noStrike">
              <a:solidFill>
                <a:srgbClr val="000000"/>
              </a:solidFill>
              <a:latin typeface="Calibri"/>
            </a:endParaRPr>
          </a:p>
        </p:txBody>
      </p:sp>
      <p:sp>
        <p:nvSpPr>
          <p:cNvPr id="69" name="PlaceHolder 3"/>
          <p:cNvSpPr>
            <a:spLocks noGrp="1"/>
          </p:cNvSpPr>
          <p:nvPr>
            <p:ph type="body"/>
          </p:nvPr>
        </p:nvSpPr>
        <p:spPr>
          <a:xfrm>
            <a:off x="838080" y="4098240"/>
            <a:ext cx="10515240" cy="2075040"/>
          </a:xfrm>
          <a:prstGeom prst="rect">
            <a:avLst/>
          </a:prstGeom>
        </p:spPr>
        <p:txBody>
          <a:bodyPr lIns="0" rIns="0" tIns="0" bIns="0">
            <a:normAutofit/>
          </a:bodyPr>
          <a:p>
            <a:endParaRPr b="0" lang="es-ES" sz="2800" spc="-1" strike="noStrike">
              <a:solidFill>
                <a:srgbClr val="000000"/>
              </a:solidFill>
              <a:latin typeface="Calibri"/>
            </a:endParaRPr>
          </a:p>
        </p:txBody>
      </p:sp>
    </p:spTree>
  </p:cSld>
</p:sldLayout>
</file>

<file path=ppt/slideLayouts/slideLayout2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fourObj" preserve="1">
  <p:cSld name="Title, 4 Content">
    <p:spTree>
      <p:nvGrpSpPr>
        <p:cNvPr id="1" name=""/>
        <p:cNvGrpSpPr/>
        <p:nvPr/>
      </p:nvGrpSpPr>
      <p:grpSpPr>
        <a:xfrm>
          <a:off x="0" y="0"/>
          <a:ext cx="0" cy="0"/>
          <a:chOff x="0" y="0"/>
          <a:chExt cx="0" cy="0"/>
        </a:xfrm>
      </p:grpSpPr>
      <p:sp>
        <p:nvSpPr>
          <p:cNvPr id="70" name="PlaceHolder 1"/>
          <p:cNvSpPr>
            <a:spLocks noGrp="1"/>
          </p:cNvSpPr>
          <p:nvPr>
            <p:ph type="title"/>
          </p:nvPr>
        </p:nvSpPr>
        <p:spPr>
          <a:xfrm>
            <a:off x="838080" y="365040"/>
            <a:ext cx="10515240" cy="1325160"/>
          </a:xfrm>
          <a:prstGeom prst="rect">
            <a:avLst/>
          </a:prstGeom>
        </p:spPr>
        <p:txBody>
          <a:bodyPr lIns="0" rIns="0" tIns="0" bIns="0" anchor="ctr">
            <a:spAutoFit/>
          </a:bodyPr>
          <a:p>
            <a:endParaRPr b="0" lang="es-ES" sz="1800" spc="-1" strike="noStrike">
              <a:solidFill>
                <a:srgbClr val="000000"/>
              </a:solidFill>
              <a:latin typeface="Calibri"/>
            </a:endParaRPr>
          </a:p>
        </p:txBody>
      </p:sp>
      <p:sp>
        <p:nvSpPr>
          <p:cNvPr id="71" name="PlaceHolder 2"/>
          <p:cNvSpPr>
            <a:spLocks noGrp="1"/>
          </p:cNvSpPr>
          <p:nvPr>
            <p:ph type="body"/>
          </p:nvPr>
        </p:nvSpPr>
        <p:spPr>
          <a:xfrm>
            <a:off x="838080" y="1825560"/>
            <a:ext cx="5131080" cy="2075040"/>
          </a:xfrm>
          <a:prstGeom prst="rect">
            <a:avLst/>
          </a:prstGeom>
        </p:spPr>
        <p:txBody>
          <a:bodyPr lIns="0" rIns="0" tIns="0" bIns="0">
            <a:normAutofit/>
          </a:bodyPr>
          <a:p>
            <a:endParaRPr b="0" lang="es-ES" sz="2800" spc="-1" strike="noStrike">
              <a:solidFill>
                <a:srgbClr val="000000"/>
              </a:solidFill>
              <a:latin typeface="Calibri"/>
            </a:endParaRPr>
          </a:p>
        </p:txBody>
      </p:sp>
      <p:sp>
        <p:nvSpPr>
          <p:cNvPr id="72" name="PlaceHolder 3"/>
          <p:cNvSpPr>
            <a:spLocks noGrp="1"/>
          </p:cNvSpPr>
          <p:nvPr>
            <p:ph type="body"/>
          </p:nvPr>
        </p:nvSpPr>
        <p:spPr>
          <a:xfrm>
            <a:off x="6226200" y="1825560"/>
            <a:ext cx="5131080" cy="2075040"/>
          </a:xfrm>
          <a:prstGeom prst="rect">
            <a:avLst/>
          </a:prstGeom>
        </p:spPr>
        <p:txBody>
          <a:bodyPr lIns="0" rIns="0" tIns="0" bIns="0">
            <a:normAutofit/>
          </a:bodyPr>
          <a:p>
            <a:endParaRPr b="0" lang="es-ES" sz="2800" spc="-1" strike="noStrike">
              <a:solidFill>
                <a:srgbClr val="000000"/>
              </a:solidFill>
              <a:latin typeface="Calibri"/>
            </a:endParaRPr>
          </a:p>
        </p:txBody>
      </p:sp>
      <p:sp>
        <p:nvSpPr>
          <p:cNvPr id="73" name="PlaceHolder 4"/>
          <p:cNvSpPr>
            <a:spLocks noGrp="1"/>
          </p:cNvSpPr>
          <p:nvPr>
            <p:ph type="body"/>
          </p:nvPr>
        </p:nvSpPr>
        <p:spPr>
          <a:xfrm>
            <a:off x="838080" y="4098240"/>
            <a:ext cx="5131080" cy="2075040"/>
          </a:xfrm>
          <a:prstGeom prst="rect">
            <a:avLst/>
          </a:prstGeom>
        </p:spPr>
        <p:txBody>
          <a:bodyPr lIns="0" rIns="0" tIns="0" bIns="0">
            <a:normAutofit/>
          </a:bodyPr>
          <a:p>
            <a:endParaRPr b="0" lang="es-ES" sz="2800" spc="-1" strike="noStrike">
              <a:solidFill>
                <a:srgbClr val="000000"/>
              </a:solidFill>
              <a:latin typeface="Calibri"/>
            </a:endParaRPr>
          </a:p>
        </p:txBody>
      </p:sp>
      <p:sp>
        <p:nvSpPr>
          <p:cNvPr id="74" name="PlaceHolder 5"/>
          <p:cNvSpPr>
            <a:spLocks noGrp="1"/>
          </p:cNvSpPr>
          <p:nvPr>
            <p:ph type="body"/>
          </p:nvPr>
        </p:nvSpPr>
        <p:spPr>
          <a:xfrm>
            <a:off x="6226200" y="4098240"/>
            <a:ext cx="5131080" cy="2075040"/>
          </a:xfrm>
          <a:prstGeom prst="rect">
            <a:avLst/>
          </a:prstGeom>
        </p:spPr>
        <p:txBody>
          <a:bodyPr lIns="0" rIns="0" tIns="0" bIns="0">
            <a:normAutofit/>
          </a:bodyPr>
          <a:p>
            <a:endParaRPr b="0" lang="es-ES" sz="2800" spc="-1" strike="noStrike">
              <a:solidFill>
                <a:srgbClr val="000000"/>
              </a:solidFill>
              <a:latin typeface="Calibri"/>
            </a:endParaRPr>
          </a:p>
        </p:txBody>
      </p:sp>
    </p:spTree>
  </p:cSld>
</p:sldLayout>
</file>

<file path=ppt/slideLayouts/slideLayout2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Title, 6 Content">
    <p:spTree>
      <p:nvGrpSpPr>
        <p:cNvPr id="1" name=""/>
        <p:cNvGrpSpPr/>
        <p:nvPr/>
      </p:nvGrpSpPr>
      <p:grpSpPr>
        <a:xfrm>
          <a:off x="0" y="0"/>
          <a:ext cx="0" cy="0"/>
          <a:chOff x="0" y="0"/>
          <a:chExt cx="0" cy="0"/>
        </a:xfrm>
      </p:grpSpPr>
      <p:sp>
        <p:nvSpPr>
          <p:cNvPr id="75" name="PlaceHolder 1"/>
          <p:cNvSpPr>
            <a:spLocks noGrp="1"/>
          </p:cNvSpPr>
          <p:nvPr>
            <p:ph type="title"/>
          </p:nvPr>
        </p:nvSpPr>
        <p:spPr>
          <a:xfrm>
            <a:off x="838080" y="365040"/>
            <a:ext cx="10515240" cy="1325160"/>
          </a:xfrm>
          <a:prstGeom prst="rect">
            <a:avLst/>
          </a:prstGeom>
        </p:spPr>
        <p:txBody>
          <a:bodyPr lIns="0" rIns="0" tIns="0" bIns="0" anchor="ctr">
            <a:spAutoFit/>
          </a:bodyPr>
          <a:p>
            <a:endParaRPr b="0" lang="es-ES" sz="1800" spc="-1" strike="noStrike">
              <a:solidFill>
                <a:srgbClr val="000000"/>
              </a:solidFill>
              <a:latin typeface="Calibri"/>
            </a:endParaRPr>
          </a:p>
        </p:txBody>
      </p:sp>
      <p:sp>
        <p:nvSpPr>
          <p:cNvPr id="76" name="PlaceHolder 2"/>
          <p:cNvSpPr>
            <a:spLocks noGrp="1"/>
          </p:cNvSpPr>
          <p:nvPr>
            <p:ph type="body"/>
          </p:nvPr>
        </p:nvSpPr>
        <p:spPr>
          <a:xfrm>
            <a:off x="838080" y="1825560"/>
            <a:ext cx="3385800" cy="2075040"/>
          </a:xfrm>
          <a:prstGeom prst="rect">
            <a:avLst/>
          </a:prstGeom>
        </p:spPr>
        <p:txBody>
          <a:bodyPr lIns="0" rIns="0" tIns="0" bIns="0">
            <a:normAutofit/>
          </a:bodyPr>
          <a:p>
            <a:endParaRPr b="0" lang="es-ES" sz="2800" spc="-1" strike="noStrike">
              <a:solidFill>
                <a:srgbClr val="000000"/>
              </a:solidFill>
              <a:latin typeface="Calibri"/>
            </a:endParaRPr>
          </a:p>
        </p:txBody>
      </p:sp>
      <p:sp>
        <p:nvSpPr>
          <p:cNvPr id="77" name="PlaceHolder 3"/>
          <p:cNvSpPr>
            <a:spLocks noGrp="1"/>
          </p:cNvSpPr>
          <p:nvPr>
            <p:ph type="body"/>
          </p:nvPr>
        </p:nvSpPr>
        <p:spPr>
          <a:xfrm>
            <a:off x="4393440" y="1825560"/>
            <a:ext cx="3385800" cy="2075040"/>
          </a:xfrm>
          <a:prstGeom prst="rect">
            <a:avLst/>
          </a:prstGeom>
        </p:spPr>
        <p:txBody>
          <a:bodyPr lIns="0" rIns="0" tIns="0" bIns="0">
            <a:normAutofit/>
          </a:bodyPr>
          <a:p>
            <a:endParaRPr b="0" lang="es-ES" sz="2800" spc="-1" strike="noStrike">
              <a:solidFill>
                <a:srgbClr val="000000"/>
              </a:solidFill>
              <a:latin typeface="Calibri"/>
            </a:endParaRPr>
          </a:p>
        </p:txBody>
      </p:sp>
      <p:sp>
        <p:nvSpPr>
          <p:cNvPr id="78" name="PlaceHolder 4"/>
          <p:cNvSpPr>
            <a:spLocks noGrp="1"/>
          </p:cNvSpPr>
          <p:nvPr>
            <p:ph type="body"/>
          </p:nvPr>
        </p:nvSpPr>
        <p:spPr>
          <a:xfrm>
            <a:off x="7949160" y="1825560"/>
            <a:ext cx="3385800" cy="2075040"/>
          </a:xfrm>
          <a:prstGeom prst="rect">
            <a:avLst/>
          </a:prstGeom>
        </p:spPr>
        <p:txBody>
          <a:bodyPr lIns="0" rIns="0" tIns="0" bIns="0">
            <a:normAutofit/>
          </a:bodyPr>
          <a:p>
            <a:endParaRPr b="0" lang="es-ES" sz="2800" spc="-1" strike="noStrike">
              <a:solidFill>
                <a:srgbClr val="000000"/>
              </a:solidFill>
              <a:latin typeface="Calibri"/>
            </a:endParaRPr>
          </a:p>
        </p:txBody>
      </p:sp>
      <p:sp>
        <p:nvSpPr>
          <p:cNvPr id="79" name="PlaceHolder 5"/>
          <p:cNvSpPr>
            <a:spLocks noGrp="1"/>
          </p:cNvSpPr>
          <p:nvPr>
            <p:ph type="body"/>
          </p:nvPr>
        </p:nvSpPr>
        <p:spPr>
          <a:xfrm>
            <a:off x="838080" y="4098240"/>
            <a:ext cx="3385800" cy="2075040"/>
          </a:xfrm>
          <a:prstGeom prst="rect">
            <a:avLst/>
          </a:prstGeom>
        </p:spPr>
        <p:txBody>
          <a:bodyPr lIns="0" rIns="0" tIns="0" bIns="0">
            <a:normAutofit/>
          </a:bodyPr>
          <a:p>
            <a:endParaRPr b="0" lang="es-ES" sz="2800" spc="-1" strike="noStrike">
              <a:solidFill>
                <a:srgbClr val="000000"/>
              </a:solidFill>
              <a:latin typeface="Calibri"/>
            </a:endParaRPr>
          </a:p>
        </p:txBody>
      </p:sp>
      <p:sp>
        <p:nvSpPr>
          <p:cNvPr id="80" name="PlaceHolder 6"/>
          <p:cNvSpPr>
            <a:spLocks noGrp="1"/>
          </p:cNvSpPr>
          <p:nvPr>
            <p:ph type="body"/>
          </p:nvPr>
        </p:nvSpPr>
        <p:spPr>
          <a:xfrm>
            <a:off x="4393440" y="4098240"/>
            <a:ext cx="3385800" cy="2075040"/>
          </a:xfrm>
          <a:prstGeom prst="rect">
            <a:avLst/>
          </a:prstGeom>
        </p:spPr>
        <p:txBody>
          <a:bodyPr lIns="0" rIns="0" tIns="0" bIns="0">
            <a:normAutofit/>
          </a:bodyPr>
          <a:p>
            <a:endParaRPr b="0" lang="es-ES" sz="2800" spc="-1" strike="noStrike">
              <a:solidFill>
                <a:srgbClr val="000000"/>
              </a:solidFill>
              <a:latin typeface="Calibri"/>
            </a:endParaRPr>
          </a:p>
        </p:txBody>
      </p:sp>
      <p:sp>
        <p:nvSpPr>
          <p:cNvPr id="81" name="PlaceHolder 7"/>
          <p:cNvSpPr>
            <a:spLocks noGrp="1"/>
          </p:cNvSpPr>
          <p:nvPr>
            <p:ph type="body"/>
          </p:nvPr>
        </p:nvSpPr>
        <p:spPr>
          <a:xfrm>
            <a:off x="7949160" y="4098240"/>
            <a:ext cx="3385800" cy="2075040"/>
          </a:xfrm>
          <a:prstGeom prst="rect">
            <a:avLst/>
          </a:prstGeom>
        </p:spPr>
        <p:txBody>
          <a:bodyPr lIns="0" rIns="0" tIns="0" bIns="0">
            <a:normAutofit/>
          </a:bodyPr>
          <a:p>
            <a:endParaRPr b="0" lang="es-ES" sz="2800" spc="-1" strike="noStrike">
              <a:solidFill>
                <a:srgbClr val="000000"/>
              </a:solidFill>
              <a:latin typeface="Calibri"/>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Content">
    <p:spTree>
      <p:nvGrpSpPr>
        <p:cNvPr id="1" name=""/>
        <p:cNvGrpSpPr/>
        <p:nvPr/>
      </p:nvGrpSpPr>
      <p:grpSpPr>
        <a:xfrm>
          <a:off x="0" y="0"/>
          <a:ext cx="0" cy="0"/>
          <a:chOff x="0" y="0"/>
          <a:chExt cx="0" cy="0"/>
        </a:xfrm>
      </p:grpSpPr>
      <p:sp>
        <p:nvSpPr>
          <p:cNvPr id="7" name="PlaceHolder 1"/>
          <p:cNvSpPr>
            <a:spLocks noGrp="1"/>
          </p:cNvSpPr>
          <p:nvPr>
            <p:ph type="title"/>
          </p:nvPr>
        </p:nvSpPr>
        <p:spPr>
          <a:xfrm>
            <a:off x="838080" y="365040"/>
            <a:ext cx="10515240" cy="1325160"/>
          </a:xfrm>
          <a:prstGeom prst="rect">
            <a:avLst/>
          </a:prstGeom>
        </p:spPr>
        <p:txBody>
          <a:bodyPr lIns="0" rIns="0" tIns="0" bIns="0" anchor="ctr">
            <a:spAutoFit/>
          </a:bodyPr>
          <a:p>
            <a:endParaRPr b="0" lang="es-ES" sz="1800" spc="-1" strike="noStrike">
              <a:solidFill>
                <a:srgbClr val="000000"/>
              </a:solidFill>
              <a:latin typeface="Calibri"/>
            </a:endParaRPr>
          </a:p>
        </p:txBody>
      </p:sp>
      <p:sp>
        <p:nvSpPr>
          <p:cNvPr id="8" name="PlaceHolder 2"/>
          <p:cNvSpPr>
            <a:spLocks noGrp="1"/>
          </p:cNvSpPr>
          <p:nvPr>
            <p:ph type="body"/>
          </p:nvPr>
        </p:nvSpPr>
        <p:spPr>
          <a:xfrm>
            <a:off x="838080" y="1825560"/>
            <a:ext cx="10515240" cy="4350960"/>
          </a:xfrm>
          <a:prstGeom prst="rect">
            <a:avLst/>
          </a:prstGeom>
        </p:spPr>
        <p:txBody>
          <a:bodyPr lIns="0" rIns="0" tIns="0" bIns="0">
            <a:normAutofit/>
          </a:bodyPr>
          <a:p>
            <a:endParaRPr b="0" lang="es-ES" sz="2800" spc="-1" strike="noStrike">
              <a:solidFill>
                <a:srgbClr val="000000"/>
              </a:solidFill>
              <a:latin typeface="Calibri"/>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Title, 2 Content">
    <p:spTree>
      <p:nvGrpSpPr>
        <p:cNvPr id="1" name=""/>
        <p:cNvGrpSpPr/>
        <p:nvPr/>
      </p:nvGrpSpPr>
      <p:grpSpPr>
        <a:xfrm>
          <a:off x="0" y="0"/>
          <a:ext cx="0" cy="0"/>
          <a:chOff x="0" y="0"/>
          <a:chExt cx="0" cy="0"/>
        </a:xfrm>
      </p:grpSpPr>
      <p:sp>
        <p:nvSpPr>
          <p:cNvPr id="9" name="PlaceHolder 1"/>
          <p:cNvSpPr>
            <a:spLocks noGrp="1"/>
          </p:cNvSpPr>
          <p:nvPr>
            <p:ph type="title"/>
          </p:nvPr>
        </p:nvSpPr>
        <p:spPr>
          <a:xfrm>
            <a:off x="838080" y="365040"/>
            <a:ext cx="10515240" cy="1325160"/>
          </a:xfrm>
          <a:prstGeom prst="rect">
            <a:avLst/>
          </a:prstGeom>
        </p:spPr>
        <p:txBody>
          <a:bodyPr lIns="0" rIns="0" tIns="0" bIns="0" anchor="ctr">
            <a:spAutoFit/>
          </a:bodyPr>
          <a:p>
            <a:endParaRPr b="0" lang="es-ES" sz="1800" spc="-1" strike="noStrike">
              <a:solidFill>
                <a:srgbClr val="000000"/>
              </a:solidFill>
              <a:latin typeface="Calibri"/>
            </a:endParaRPr>
          </a:p>
        </p:txBody>
      </p:sp>
      <p:sp>
        <p:nvSpPr>
          <p:cNvPr id="10" name="PlaceHolder 2"/>
          <p:cNvSpPr>
            <a:spLocks noGrp="1"/>
          </p:cNvSpPr>
          <p:nvPr>
            <p:ph type="body"/>
          </p:nvPr>
        </p:nvSpPr>
        <p:spPr>
          <a:xfrm>
            <a:off x="838080" y="1825560"/>
            <a:ext cx="5131080" cy="4350960"/>
          </a:xfrm>
          <a:prstGeom prst="rect">
            <a:avLst/>
          </a:prstGeom>
        </p:spPr>
        <p:txBody>
          <a:bodyPr lIns="0" rIns="0" tIns="0" bIns="0">
            <a:normAutofit/>
          </a:bodyPr>
          <a:p>
            <a:endParaRPr b="0" lang="es-ES" sz="2800" spc="-1" strike="noStrike">
              <a:solidFill>
                <a:srgbClr val="000000"/>
              </a:solidFill>
              <a:latin typeface="Calibri"/>
            </a:endParaRPr>
          </a:p>
        </p:txBody>
      </p:sp>
      <p:sp>
        <p:nvSpPr>
          <p:cNvPr id="11" name="PlaceHolder 3"/>
          <p:cNvSpPr>
            <a:spLocks noGrp="1"/>
          </p:cNvSpPr>
          <p:nvPr>
            <p:ph type="body"/>
          </p:nvPr>
        </p:nvSpPr>
        <p:spPr>
          <a:xfrm>
            <a:off x="6226200" y="1825560"/>
            <a:ext cx="5131080" cy="4350960"/>
          </a:xfrm>
          <a:prstGeom prst="rect">
            <a:avLst/>
          </a:prstGeom>
        </p:spPr>
        <p:txBody>
          <a:bodyPr lIns="0" rIns="0" tIns="0" bIns="0">
            <a:normAutofit/>
          </a:bodyPr>
          <a:p>
            <a:endParaRPr b="0" lang="es-ES" sz="2800" spc="-1" strike="noStrike">
              <a:solidFill>
                <a:srgbClr val="000000"/>
              </a:solidFill>
              <a:latin typeface="Calibri"/>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Title Only">
    <p:spTree>
      <p:nvGrpSpPr>
        <p:cNvPr id="1" name=""/>
        <p:cNvGrpSpPr/>
        <p:nvPr/>
      </p:nvGrpSpPr>
      <p:grpSpPr>
        <a:xfrm>
          <a:off x="0" y="0"/>
          <a:ext cx="0" cy="0"/>
          <a:chOff x="0" y="0"/>
          <a:chExt cx="0" cy="0"/>
        </a:xfrm>
      </p:grpSpPr>
      <p:sp>
        <p:nvSpPr>
          <p:cNvPr id="12" name="PlaceHolder 1"/>
          <p:cNvSpPr>
            <a:spLocks noGrp="1"/>
          </p:cNvSpPr>
          <p:nvPr>
            <p:ph type="title"/>
          </p:nvPr>
        </p:nvSpPr>
        <p:spPr>
          <a:xfrm>
            <a:off x="838080" y="365040"/>
            <a:ext cx="10515240" cy="1325160"/>
          </a:xfrm>
          <a:prstGeom prst="rect">
            <a:avLst/>
          </a:prstGeom>
        </p:spPr>
        <p:txBody>
          <a:bodyPr lIns="0" rIns="0" tIns="0" bIns="0" anchor="ctr">
            <a:spAutoFit/>
          </a:bodyPr>
          <a:p>
            <a:endParaRPr b="0" lang="es-ES" sz="1800" spc="-1" strike="noStrike">
              <a:solidFill>
                <a:srgbClr val="000000"/>
              </a:solidFill>
              <a:latin typeface="Calibri"/>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nly" preserve="1">
  <p:cSld name="Centered Text">
    <p:spTree>
      <p:nvGrpSpPr>
        <p:cNvPr id="1" name=""/>
        <p:cNvGrpSpPr/>
        <p:nvPr/>
      </p:nvGrpSpPr>
      <p:grpSpPr>
        <a:xfrm>
          <a:off x="0" y="0"/>
          <a:ext cx="0" cy="0"/>
          <a:chOff x="0" y="0"/>
          <a:chExt cx="0" cy="0"/>
        </a:xfrm>
      </p:grpSpPr>
      <p:sp>
        <p:nvSpPr>
          <p:cNvPr id="13" name="PlaceHolder 1"/>
          <p:cNvSpPr>
            <a:spLocks noGrp="1"/>
          </p:cNvSpPr>
          <p:nvPr>
            <p:ph type="subTitle"/>
          </p:nvPr>
        </p:nvSpPr>
        <p:spPr>
          <a:xfrm>
            <a:off x="838080" y="365040"/>
            <a:ext cx="10515240" cy="6144120"/>
          </a:xfrm>
          <a:prstGeom prst="rect">
            <a:avLst/>
          </a:prstGeom>
        </p:spPr>
        <p:txBody>
          <a:bodyPr lIns="0" rIns="0" tIns="0" bIns="0" anchor="ctr">
            <a:spAutoFit/>
          </a:bodyPr>
          <a:p>
            <a:pPr algn="ctr"/>
            <a:endParaRPr b="0" lang="es-ES" sz="3200" spc="-1" strike="noStrike">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AndObj" preserve="1">
  <p:cSld name="Title, 2 Content and Content">
    <p:spTree>
      <p:nvGrpSpPr>
        <p:cNvPr id="1" name=""/>
        <p:cNvGrpSpPr/>
        <p:nvPr/>
      </p:nvGrpSpPr>
      <p:grpSpPr>
        <a:xfrm>
          <a:off x="0" y="0"/>
          <a:ext cx="0" cy="0"/>
          <a:chOff x="0" y="0"/>
          <a:chExt cx="0" cy="0"/>
        </a:xfrm>
      </p:grpSpPr>
      <p:sp>
        <p:nvSpPr>
          <p:cNvPr id="14" name="PlaceHolder 1"/>
          <p:cNvSpPr>
            <a:spLocks noGrp="1"/>
          </p:cNvSpPr>
          <p:nvPr>
            <p:ph type="title"/>
          </p:nvPr>
        </p:nvSpPr>
        <p:spPr>
          <a:xfrm>
            <a:off x="838080" y="365040"/>
            <a:ext cx="10515240" cy="1325160"/>
          </a:xfrm>
          <a:prstGeom prst="rect">
            <a:avLst/>
          </a:prstGeom>
        </p:spPr>
        <p:txBody>
          <a:bodyPr lIns="0" rIns="0" tIns="0" bIns="0" anchor="ctr">
            <a:spAutoFit/>
          </a:bodyPr>
          <a:p>
            <a:endParaRPr b="0" lang="es-ES" sz="1800" spc="-1" strike="noStrike">
              <a:solidFill>
                <a:srgbClr val="000000"/>
              </a:solidFill>
              <a:latin typeface="Calibri"/>
            </a:endParaRPr>
          </a:p>
        </p:txBody>
      </p:sp>
      <p:sp>
        <p:nvSpPr>
          <p:cNvPr id="15" name="PlaceHolder 2"/>
          <p:cNvSpPr>
            <a:spLocks noGrp="1"/>
          </p:cNvSpPr>
          <p:nvPr>
            <p:ph type="body"/>
          </p:nvPr>
        </p:nvSpPr>
        <p:spPr>
          <a:xfrm>
            <a:off x="838080" y="1825560"/>
            <a:ext cx="5131080" cy="2075040"/>
          </a:xfrm>
          <a:prstGeom prst="rect">
            <a:avLst/>
          </a:prstGeom>
        </p:spPr>
        <p:txBody>
          <a:bodyPr lIns="0" rIns="0" tIns="0" bIns="0">
            <a:normAutofit/>
          </a:bodyPr>
          <a:p>
            <a:endParaRPr b="0" lang="es-ES" sz="2800" spc="-1" strike="noStrike">
              <a:solidFill>
                <a:srgbClr val="000000"/>
              </a:solidFill>
              <a:latin typeface="Calibri"/>
            </a:endParaRPr>
          </a:p>
        </p:txBody>
      </p:sp>
      <p:sp>
        <p:nvSpPr>
          <p:cNvPr id="16" name="PlaceHolder 3"/>
          <p:cNvSpPr>
            <a:spLocks noGrp="1"/>
          </p:cNvSpPr>
          <p:nvPr>
            <p:ph type="body"/>
          </p:nvPr>
        </p:nvSpPr>
        <p:spPr>
          <a:xfrm>
            <a:off x="6226200" y="1825560"/>
            <a:ext cx="5131080" cy="4350960"/>
          </a:xfrm>
          <a:prstGeom prst="rect">
            <a:avLst/>
          </a:prstGeom>
        </p:spPr>
        <p:txBody>
          <a:bodyPr lIns="0" rIns="0" tIns="0" bIns="0">
            <a:normAutofit/>
          </a:bodyPr>
          <a:p>
            <a:endParaRPr b="0" lang="es-ES" sz="2800" spc="-1" strike="noStrike">
              <a:solidFill>
                <a:srgbClr val="000000"/>
              </a:solidFill>
              <a:latin typeface="Calibri"/>
            </a:endParaRPr>
          </a:p>
        </p:txBody>
      </p:sp>
      <p:sp>
        <p:nvSpPr>
          <p:cNvPr id="17" name="PlaceHolder 4"/>
          <p:cNvSpPr>
            <a:spLocks noGrp="1"/>
          </p:cNvSpPr>
          <p:nvPr>
            <p:ph type="body"/>
          </p:nvPr>
        </p:nvSpPr>
        <p:spPr>
          <a:xfrm>
            <a:off x="838080" y="4098240"/>
            <a:ext cx="5131080" cy="2075040"/>
          </a:xfrm>
          <a:prstGeom prst="rect">
            <a:avLst/>
          </a:prstGeom>
        </p:spPr>
        <p:txBody>
          <a:bodyPr lIns="0" rIns="0" tIns="0" bIns="0">
            <a:normAutofit/>
          </a:bodyPr>
          <a:p>
            <a:endParaRPr b="0" lang="es-ES" sz="2800" spc="-1" strike="noStrike">
              <a:solidFill>
                <a:srgbClr val="000000"/>
              </a:solidFill>
              <a:latin typeface="Calibri"/>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AndTwoObj" preserve="1">
  <p:cSld name="Title Content and 2 Content">
    <p:spTree>
      <p:nvGrpSpPr>
        <p:cNvPr id="1" name=""/>
        <p:cNvGrpSpPr/>
        <p:nvPr/>
      </p:nvGrpSpPr>
      <p:grpSpPr>
        <a:xfrm>
          <a:off x="0" y="0"/>
          <a:ext cx="0" cy="0"/>
          <a:chOff x="0" y="0"/>
          <a:chExt cx="0" cy="0"/>
        </a:xfrm>
      </p:grpSpPr>
      <p:sp>
        <p:nvSpPr>
          <p:cNvPr id="18" name="PlaceHolder 1"/>
          <p:cNvSpPr>
            <a:spLocks noGrp="1"/>
          </p:cNvSpPr>
          <p:nvPr>
            <p:ph type="title"/>
          </p:nvPr>
        </p:nvSpPr>
        <p:spPr>
          <a:xfrm>
            <a:off x="838080" y="365040"/>
            <a:ext cx="10515240" cy="1325160"/>
          </a:xfrm>
          <a:prstGeom prst="rect">
            <a:avLst/>
          </a:prstGeom>
        </p:spPr>
        <p:txBody>
          <a:bodyPr lIns="0" rIns="0" tIns="0" bIns="0" anchor="ctr">
            <a:spAutoFit/>
          </a:bodyPr>
          <a:p>
            <a:endParaRPr b="0" lang="es-ES" sz="1800" spc="-1" strike="noStrike">
              <a:solidFill>
                <a:srgbClr val="000000"/>
              </a:solidFill>
              <a:latin typeface="Calibri"/>
            </a:endParaRPr>
          </a:p>
        </p:txBody>
      </p:sp>
      <p:sp>
        <p:nvSpPr>
          <p:cNvPr id="19" name="PlaceHolder 2"/>
          <p:cNvSpPr>
            <a:spLocks noGrp="1"/>
          </p:cNvSpPr>
          <p:nvPr>
            <p:ph type="body"/>
          </p:nvPr>
        </p:nvSpPr>
        <p:spPr>
          <a:xfrm>
            <a:off x="838080" y="1825560"/>
            <a:ext cx="5131080" cy="4350960"/>
          </a:xfrm>
          <a:prstGeom prst="rect">
            <a:avLst/>
          </a:prstGeom>
        </p:spPr>
        <p:txBody>
          <a:bodyPr lIns="0" rIns="0" tIns="0" bIns="0">
            <a:normAutofit/>
          </a:bodyPr>
          <a:p>
            <a:endParaRPr b="0" lang="es-ES" sz="2800" spc="-1" strike="noStrike">
              <a:solidFill>
                <a:srgbClr val="000000"/>
              </a:solidFill>
              <a:latin typeface="Calibri"/>
            </a:endParaRPr>
          </a:p>
        </p:txBody>
      </p:sp>
      <p:sp>
        <p:nvSpPr>
          <p:cNvPr id="20" name="PlaceHolder 3"/>
          <p:cNvSpPr>
            <a:spLocks noGrp="1"/>
          </p:cNvSpPr>
          <p:nvPr>
            <p:ph type="body"/>
          </p:nvPr>
        </p:nvSpPr>
        <p:spPr>
          <a:xfrm>
            <a:off x="6226200" y="1825560"/>
            <a:ext cx="5131080" cy="2075040"/>
          </a:xfrm>
          <a:prstGeom prst="rect">
            <a:avLst/>
          </a:prstGeom>
        </p:spPr>
        <p:txBody>
          <a:bodyPr lIns="0" rIns="0" tIns="0" bIns="0">
            <a:normAutofit/>
          </a:bodyPr>
          <a:p>
            <a:endParaRPr b="0" lang="es-ES" sz="2800" spc="-1" strike="noStrike">
              <a:solidFill>
                <a:srgbClr val="000000"/>
              </a:solidFill>
              <a:latin typeface="Calibri"/>
            </a:endParaRPr>
          </a:p>
        </p:txBody>
      </p:sp>
      <p:sp>
        <p:nvSpPr>
          <p:cNvPr id="21" name="PlaceHolder 4"/>
          <p:cNvSpPr>
            <a:spLocks noGrp="1"/>
          </p:cNvSpPr>
          <p:nvPr>
            <p:ph type="body"/>
          </p:nvPr>
        </p:nvSpPr>
        <p:spPr>
          <a:xfrm>
            <a:off x="6226200" y="4098240"/>
            <a:ext cx="5131080" cy="2075040"/>
          </a:xfrm>
          <a:prstGeom prst="rect">
            <a:avLst/>
          </a:prstGeom>
        </p:spPr>
        <p:txBody>
          <a:bodyPr lIns="0" rIns="0" tIns="0" bIns="0">
            <a:normAutofit/>
          </a:bodyPr>
          <a:p>
            <a:endParaRPr b="0" lang="es-ES" sz="2800" spc="-1" strike="noStrike">
              <a:solidFill>
                <a:srgbClr val="000000"/>
              </a:solidFill>
              <a:latin typeface="Calibri"/>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OverTx" preserve="1">
  <p:cSld name="Title, 2 Content over Content">
    <p:spTree>
      <p:nvGrpSpPr>
        <p:cNvPr id="1" name=""/>
        <p:cNvGrpSpPr/>
        <p:nvPr/>
      </p:nvGrpSpPr>
      <p:grpSpPr>
        <a:xfrm>
          <a:off x="0" y="0"/>
          <a:ext cx="0" cy="0"/>
          <a:chOff x="0" y="0"/>
          <a:chExt cx="0" cy="0"/>
        </a:xfrm>
      </p:grpSpPr>
      <p:sp>
        <p:nvSpPr>
          <p:cNvPr id="22" name="PlaceHolder 1"/>
          <p:cNvSpPr>
            <a:spLocks noGrp="1"/>
          </p:cNvSpPr>
          <p:nvPr>
            <p:ph type="title"/>
          </p:nvPr>
        </p:nvSpPr>
        <p:spPr>
          <a:xfrm>
            <a:off x="838080" y="365040"/>
            <a:ext cx="10515240" cy="1325160"/>
          </a:xfrm>
          <a:prstGeom prst="rect">
            <a:avLst/>
          </a:prstGeom>
        </p:spPr>
        <p:txBody>
          <a:bodyPr lIns="0" rIns="0" tIns="0" bIns="0" anchor="ctr">
            <a:spAutoFit/>
          </a:bodyPr>
          <a:p>
            <a:endParaRPr b="0" lang="es-ES" sz="1800" spc="-1" strike="noStrike">
              <a:solidFill>
                <a:srgbClr val="000000"/>
              </a:solidFill>
              <a:latin typeface="Calibri"/>
            </a:endParaRPr>
          </a:p>
        </p:txBody>
      </p:sp>
      <p:sp>
        <p:nvSpPr>
          <p:cNvPr id="23" name="PlaceHolder 2"/>
          <p:cNvSpPr>
            <a:spLocks noGrp="1"/>
          </p:cNvSpPr>
          <p:nvPr>
            <p:ph type="body"/>
          </p:nvPr>
        </p:nvSpPr>
        <p:spPr>
          <a:xfrm>
            <a:off x="838080" y="1825560"/>
            <a:ext cx="5131080" cy="2075040"/>
          </a:xfrm>
          <a:prstGeom prst="rect">
            <a:avLst/>
          </a:prstGeom>
        </p:spPr>
        <p:txBody>
          <a:bodyPr lIns="0" rIns="0" tIns="0" bIns="0">
            <a:normAutofit/>
          </a:bodyPr>
          <a:p>
            <a:endParaRPr b="0" lang="es-ES" sz="2800" spc="-1" strike="noStrike">
              <a:solidFill>
                <a:srgbClr val="000000"/>
              </a:solidFill>
              <a:latin typeface="Calibri"/>
            </a:endParaRPr>
          </a:p>
        </p:txBody>
      </p:sp>
      <p:sp>
        <p:nvSpPr>
          <p:cNvPr id="24" name="PlaceHolder 3"/>
          <p:cNvSpPr>
            <a:spLocks noGrp="1"/>
          </p:cNvSpPr>
          <p:nvPr>
            <p:ph type="body"/>
          </p:nvPr>
        </p:nvSpPr>
        <p:spPr>
          <a:xfrm>
            <a:off x="6226200" y="1825560"/>
            <a:ext cx="5131080" cy="2075040"/>
          </a:xfrm>
          <a:prstGeom prst="rect">
            <a:avLst/>
          </a:prstGeom>
        </p:spPr>
        <p:txBody>
          <a:bodyPr lIns="0" rIns="0" tIns="0" bIns="0">
            <a:normAutofit/>
          </a:bodyPr>
          <a:p>
            <a:endParaRPr b="0" lang="es-ES" sz="2800" spc="-1" strike="noStrike">
              <a:solidFill>
                <a:srgbClr val="000000"/>
              </a:solidFill>
              <a:latin typeface="Calibri"/>
            </a:endParaRPr>
          </a:p>
        </p:txBody>
      </p:sp>
      <p:sp>
        <p:nvSpPr>
          <p:cNvPr id="25" name="PlaceHolder 4"/>
          <p:cNvSpPr>
            <a:spLocks noGrp="1"/>
          </p:cNvSpPr>
          <p:nvPr>
            <p:ph type="body"/>
          </p:nvPr>
        </p:nvSpPr>
        <p:spPr>
          <a:xfrm>
            <a:off x="838080" y="4098240"/>
            <a:ext cx="10515240" cy="2075040"/>
          </a:xfrm>
          <a:prstGeom prst="rect">
            <a:avLst/>
          </a:prstGeom>
        </p:spPr>
        <p:txBody>
          <a:bodyPr lIns="0" rIns="0" tIns="0" bIns="0">
            <a:normAutofit/>
          </a:bodyPr>
          <a:p>
            <a:endParaRPr b="0" lang="es-ES" sz="2800" spc="-1" strike="noStrike">
              <a:solidFill>
                <a:srgbClr val="000000"/>
              </a:solidFill>
              <a:latin typeface="Calibri"/>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 Id="rId9" Type="http://schemas.openxmlformats.org/officeDocument/2006/relationships/slideLayout" Target="../slideLayouts/slideLayout8.xml"/><Relationship Id="rId10" Type="http://schemas.openxmlformats.org/officeDocument/2006/relationships/slideLayout" Target="../slideLayouts/slideLayout9.xml"/><Relationship Id="rId11" Type="http://schemas.openxmlformats.org/officeDocument/2006/relationships/slideLayout" Target="../slideLayouts/slideLayout10.xml"/><Relationship Id="rId12" Type="http://schemas.openxmlformats.org/officeDocument/2006/relationships/slideLayout" Target="../slideLayouts/slideLayout11.xml"/><Relationship Id="rId13" Type="http://schemas.openxmlformats.org/officeDocument/2006/relationships/slideLayout" Target="../slideLayouts/slideLayout12.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slideLayout" Target="../slideLayouts/slideLayout13.xml"/><Relationship Id="rId3" Type="http://schemas.openxmlformats.org/officeDocument/2006/relationships/slideLayout" Target="../slideLayouts/slideLayout14.xml"/><Relationship Id="rId4" Type="http://schemas.openxmlformats.org/officeDocument/2006/relationships/slideLayout" Target="../slideLayouts/slideLayout15.xml"/><Relationship Id="rId5" Type="http://schemas.openxmlformats.org/officeDocument/2006/relationships/slideLayout" Target="../slideLayouts/slideLayout16.xml"/><Relationship Id="rId6" Type="http://schemas.openxmlformats.org/officeDocument/2006/relationships/slideLayout" Target="../slideLayouts/slideLayout17.xml"/><Relationship Id="rId7" Type="http://schemas.openxmlformats.org/officeDocument/2006/relationships/slideLayout" Target="../slideLayouts/slideLayout18.xml"/><Relationship Id="rId8" Type="http://schemas.openxmlformats.org/officeDocument/2006/relationships/slideLayout" Target="../slideLayouts/slideLayout19.xml"/><Relationship Id="rId9" Type="http://schemas.openxmlformats.org/officeDocument/2006/relationships/slideLayout" Target="../slideLayouts/slideLayout20.xml"/><Relationship Id="rId10" Type="http://schemas.openxmlformats.org/officeDocument/2006/relationships/slideLayout" Target="../slideLayouts/slideLayout21.xml"/><Relationship Id="rId11" Type="http://schemas.openxmlformats.org/officeDocument/2006/relationships/slideLayout" Target="../slideLayouts/slideLayout22.xml"/><Relationship Id="rId12" Type="http://schemas.openxmlformats.org/officeDocument/2006/relationships/slideLayout" Target="../slideLayouts/slideLayout23.xml"/><Relationship Id="rId13" Type="http://schemas.openxmlformats.org/officeDocument/2006/relationships/slideLayout" Target="../slideLayouts/slideLayout24.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23880" y="1122480"/>
            <a:ext cx="9143640" cy="2387160"/>
          </a:xfrm>
          <a:prstGeom prst="rect">
            <a:avLst/>
          </a:prstGeom>
        </p:spPr>
        <p:txBody>
          <a:bodyPr anchor="b">
            <a:noAutofit/>
          </a:bodyPr>
          <a:p>
            <a:pPr algn="ctr">
              <a:lnSpc>
                <a:spcPct val="90000"/>
              </a:lnSpc>
            </a:pPr>
            <a:r>
              <a:rPr b="0" lang="es-ES" sz="6000" spc="-1" strike="noStrike">
                <a:solidFill>
                  <a:srgbClr val="000000"/>
                </a:solidFill>
                <a:latin typeface="Calibri Light"/>
              </a:rPr>
              <a:t>Haga clic para modificar el estilo de título del patrón</a:t>
            </a:r>
            <a:endParaRPr b="0" lang="es-ES" sz="6000" spc="-1" strike="noStrike">
              <a:solidFill>
                <a:srgbClr val="000000"/>
              </a:solidFill>
              <a:latin typeface="Calibri"/>
            </a:endParaRPr>
          </a:p>
        </p:txBody>
      </p:sp>
      <p:sp>
        <p:nvSpPr>
          <p:cNvPr id="1" name="PlaceHolder 2"/>
          <p:cNvSpPr>
            <a:spLocks noGrp="1"/>
          </p:cNvSpPr>
          <p:nvPr>
            <p:ph type="dt"/>
          </p:nvPr>
        </p:nvSpPr>
        <p:spPr>
          <a:xfrm>
            <a:off x="838080" y="6356520"/>
            <a:ext cx="2742840" cy="364680"/>
          </a:xfrm>
          <a:prstGeom prst="rect">
            <a:avLst/>
          </a:prstGeom>
        </p:spPr>
        <p:txBody>
          <a:bodyPr anchor="ctr">
            <a:noAutofit/>
          </a:bodyPr>
          <a:p>
            <a:pPr>
              <a:lnSpc>
                <a:spcPct val="100000"/>
              </a:lnSpc>
            </a:pPr>
            <a:fld id="{94C0EBF9-A420-4645-84D7-474A728F9779}" type="datetime">
              <a:rPr b="0" lang="es-ES" sz="1200" spc="-1" strike="noStrike">
                <a:solidFill>
                  <a:srgbClr val="8b8b8b"/>
                </a:solidFill>
                <a:latin typeface="Calibri"/>
              </a:rPr>
              <a:t>19/04/21</a:t>
            </a:fld>
            <a:endParaRPr b="0" lang="es-ES" sz="1200" spc="-1" strike="noStrike">
              <a:latin typeface="Times New Roman"/>
            </a:endParaRPr>
          </a:p>
        </p:txBody>
      </p:sp>
      <p:sp>
        <p:nvSpPr>
          <p:cNvPr id="2" name="PlaceHolder 3"/>
          <p:cNvSpPr>
            <a:spLocks noGrp="1"/>
          </p:cNvSpPr>
          <p:nvPr>
            <p:ph type="ftr"/>
          </p:nvPr>
        </p:nvSpPr>
        <p:spPr>
          <a:xfrm>
            <a:off x="4038480" y="6356520"/>
            <a:ext cx="4114440" cy="364680"/>
          </a:xfrm>
          <a:prstGeom prst="rect">
            <a:avLst/>
          </a:prstGeom>
        </p:spPr>
        <p:txBody>
          <a:bodyPr anchor="ctr">
            <a:noAutofit/>
          </a:bodyPr>
          <a:p>
            <a:endParaRPr b="0" lang="es-ES" sz="2400" spc="-1" strike="noStrike">
              <a:latin typeface="Times New Roman"/>
            </a:endParaRPr>
          </a:p>
        </p:txBody>
      </p:sp>
      <p:sp>
        <p:nvSpPr>
          <p:cNvPr id="3" name="PlaceHolder 4"/>
          <p:cNvSpPr>
            <a:spLocks noGrp="1"/>
          </p:cNvSpPr>
          <p:nvPr>
            <p:ph type="sldNum"/>
          </p:nvPr>
        </p:nvSpPr>
        <p:spPr>
          <a:xfrm>
            <a:off x="8610480" y="6356520"/>
            <a:ext cx="2742840" cy="364680"/>
          </a:xfrm>
          <a:prstGeom prst="rect">
            <a:avLst/>
          </a:prstGeom>
        </p:spPr>
        <p:txBody>
          <a:bodyPr anchor="ctr">
            <a:noAutofit/>
          </a:bodyPr>
          <a:p>
            <a:pPr algn="r">
              <a:lnSpc>
                <a:spcPct val="100000"/>
              </a:lnSpc>
            </a:pPr>
            <a:fld id="{6D2EEF2D-1B32-4DBD-AD6D-E41AC9C282B4}" type="slidenum">
              <a:rPr b="0" lang="es-ES" sz="1200" spc="-1" strike="noStrike">
                <a:solidFill>
                  <a:srgbClr val="8b8b8b"/>
                </a:solidFill>
                <a:latin typeface="Calibri"/>
              </a:rPr>
              <a:t>1</a:t>
            </a:fld>
            <a:endParaRPr b="0" lang="es-ES" sz="1200" spc="-1" strike="noStrike">
              <a:latin typeface="Times New Roman"/>
            </a:endParaRPr>
          </a:p>
        </p:txBody>
      </p:sp>
      <p:sp>
        <p:nvSpPr>
          <p:cNvPr id="4" name="PlaceHolder 5"/>
          <p:cNvSpPr>
            <a:spLocks noGrp="1"/>
          </p:cNvSpPr>
          <p:nvPr>
            <p:ph type="body"/>
          </p:nvPr>
        </p:nvSpPr>
        <p:spPr>
          <a:xfrm>
            <a:off x="609480" y="1604520"/>
            <a:ext cx="10972440" cy="3977280"/>
          </a:xfrm>
          <a:prstGeom prst="rect">
            <a:avLst/>
          </a:prstGeom>
        </p:spPr>
        <p:txBody>
          <a:bodyPr lIns="0" rIns="0" tIns="0" bIns="0">
            <a:normAutofit/>
          </a:bodyPr>
          <a:p>
            <a:pPr marL="432000" indent="-324000">
              <a:spcBef>
                <a:spcPts val="1417"/>
              </a:spcBef>
              <a:buClr>
                <a:srgbClr val="000000"/>
              </a:buClr>
              <a:buSzPct val="45000"/>
              <a:buFont typeface="Wingdings" charset="2"/>
              <a:buChar char=""/>
            </a:pPr>
            <a:r>
              <a:rPr b="0" lang="es-ES" sz="2800" spc="-1" strike="noStrike">
                <a:solidFill>
                  <a:srgbClr val="000000"/>
                </a:solidFill>
                <a:latin typeface="Calibri"/>
              </a:rPr>
              <a:t>Pulse para editar el formato de esquema del texto</a:t>
            </a:r>
            <a:endParaRPr b="0" lang="es-ES" sz="2800" spc="-1" strike="noStrike">
              <a:solidFill>
                <a:srgbClr val="000000"/>
              </a:solidFill>
              <a:latin typeface="Calibri"/>
            </a:endParaRPr>
          </a:p>
          <a:p>
            <a:pPr lvl="1" marL="864000" indent="-324000">
              <a:spcBef>
                <a:spcPts val="1134"/>
              </a:spcBef>
              <a:buClr>
                <a:srgbClr val="000000"/>
              </a:buClr>
              <a:buSzPct val="75000"/>
              <a:buFont typeface="Symbol" charset="2"/>
              <a:buChar char=""/>
            </a:pPr>
            <a:r>
              <a:rPr b="0" lang="es-ES" sz="2000" spc="-1" strike="noStrike">
                <a:solidFill>
                  <a:srgbClr val="000000"/>
                </a:solidFill>
                <a:latin typeface="Calibri"/>
              </a:rPr>
              <a:t>Segundo nivel del esquema</a:t>
            </a:r>
            <a:endParaRPr b="0" lang="es-ES" sz="2000" spc="-1" strike="noStrike">
              <a:solidFill>
                <a:srgbClr val="000000"/>
              </a:solidFill>
              <a:latin typeface="Calibri"/>
            </a:endParaRPr>
          </a:p>
          <a:p>
            <a:pPr lvl="2" marL="1296000" indent="-288000">
              <a:spcBef>
                <a:spcPts val="850"/>
              </a:spcBef>
              <a:buClr>
                <a:srgbClr val="000000"/>
              </a:buClr>
              <a:buSzPct val="45000"/>
              <a:buFont typeface="Wingdings" charset="2"/>
              <a:buChar char=""/>
            </a:pPr>
            <a:r>
              <a:rPr b="0" lang="es-ES" sz="1800" spc="-1" strike="noStrike">
                <a:solidFill>
                  <a:srgbClr val="000000"/>
                </a:solidFill>
                <a:latin typeface="Calibri"/>
              </a:rPr>
              <a:t>Tercer nivel del esquema</a:t>
            </a:r>
            <a:endParaRPr b="0" lang="es-ES" sz="1800" spc="-1" strike="noStrike">
              <a:solidFill>
                <a:srgbClr val="000000"/>
              </a:solidFill>
              <a:latin typeface="Calibri"/>
            </a:endParaRPr>
          </a:p>
          <a:p>
            <a:pPr lvl="3" marL="1728000" indent="-216000">
              <a:spcBef>
                <a:spcPts val="567"/>
              </a:spcBef>
              <a:buClr>
                <a:srgbClr val="000000"/>
              </a:buClr>
              <a:buSzPct val="75000"/>
              <a:buFont typeface="Symbol" charset="2"/>
              <a:buChar char=""/>
            </a:pPr>
            <a:r>
              <a:rPr b="0" lang="es-ES" sz="1800" spc="-1" strike="noStrike">
                <a:solidFill>
                  <a:srgbClr val="000000"/>
                </a:solidFill>
                <a:latin typeface="Calibri"/>
              </a:rPr>
              <a:t>Cuarto nivel del esquema</a:t>
            </a:r>
            <a:endParaRPr b="0" lang="es-ES" sz="1800" spc="-1" strike="noStrike">
              <a:solidFill>
                <a:srgbClr val="000000"/>
              </a:solidFill>
              <a:latin typeface="Calibri"/>
            </a:endParaRPr>
          </a:p>
          <a:p>
            <a:pPr lvl="4" marL="2160000" indent="-216000">
              <a:spcBef>
                <a:spcPts val="283"/>
              </a:spcBef>
              <a:buClr>
                <a:srgbClr val="000000"/>
              </a:buClr>
              <a:buSzPct val="45000"/>
              <a:buFont typeface="Wingdings" charset="2"/>
              <a:buChar char=""/>
            </a:pPr>
            <a:r>
              <a:rPr b="0" lang="es-ES" sz="2000" spc="-1" strike="noStrike">
                <a:solidFill>
                  <a:srgbClr val="000000"/>
                </a:solidFill>
                <a:latin typeface="Calibri"/>
              </a:rPr>
              <a:t>Quinto nivel del esquema</a:t>
            </a:r>
            <a:endParaRPr b="0" lang="es-ES" sz="2000" spc="-1" strike="noStrike">
              <a:solidFill>
                <a:srgbClr val="000000"/>
              </a:solidFill>
              <a:latin typeface="Calibri"/>
            </a:endParaRPr>
          </a:p>
          <a:p>
            <a:pPr lvl="5" marL="2592000" indent="-216000">
              <a:spcBef>
                <a:spcPts val="283"/>
              </a:spcBef>
              <a:buClr>
                <a:srgbClr val="000000"/>
              </a:buClr>
              <a:buSzPct val="45000"/>
              <a:buFont typeface="Wingdings" charset="2"/>
              <a:buChar char=""/>
            </a:pPr>
            <a:r>
              <a:rPr b="0" lang="es-ES" sz="2000" spc="-1" strike="noStrike">
                <a:solidFill>
                  <a:srgbClr val="000000"/>
                </a:solidFill>
                <a:latin typeface="Calibri"/>
              </a:rPr>
              <a:t>Sexto nivel del esquema</a:t>
            </a:r>
            <a:endParaRPr b="0" lang="es-ES" sz="2000" spc="-1" strike="noStrike">
              <a:solidFill>
                <a:srgbClr val="000000"/>
              </a:solidFill>
              <a:latin typeface="Calibri"/>
            </a:endParaRPr>
          </a:p>
          <a:p>
            <a:pPr lvl="6" marL="3024000" indent="-216000">
              <a:spcBef>
                <a:spcPts val="283"/>
              </a:spcBef>
              <a:buClr>
                <a:srgbClr val="000000"/>
              </a:buClr>
              <a:buSzPct val="45000"/>
              <a:buFont typeface="Wingdings" charset="2"/>
              <a:buChar char=""/>
            </a:pPr>
            <a:r>
              <a:rPr b="0" lang="es-ES" sz="2000" spc="-1" strike="noStrike">
                <a:solidFill>
                  <a:srgbClr val="000000"/>
                </a:solidFill>
                <a:latin typeface="Calibri"/>
              </a:rPr>
              <a:t>Séptimo nivel del esquema</a:t>
            </a:r>
            <a:endParaRPr b="0" lang="es-ES" sz="2000" spc="-1" strike="noStrike">
              <a:solidFill>
                <a:srgbClr val="000000"/>
              </a:solidFill>
              <a:latin typeface="Calibri"/>
            </a:endParaRPr>
          </a:p>
        </p:txBody>
      </p:sp>
    </p:spTree>
  </p:cSld>
  <p:clrMap bg1="lt1" bg2="lt2" tx1="dk1" tx2="dk2" accent1="accent1" accent2="accent2" accent3="accent3" accent4="accent4" accent5="accent5" accent6="accent6" hlink="hlink" folHlink="folHlink"/>
  <p:sldLayoutIdLst>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1" name="PlaceHolder 1"/>
          <p:cNvSpPr>
            <a:spLocks noGrp="1"/>
          </p:cNvSpPr>
          <p:nvPr>
            <p:ph type="title"/>
          </p:nvPr>
        </p:nvSpPr>
        <p:spPr>
          <a:xfrm>
            <a:off x="838080" y="365040"/>
            <a:ext cx="10515240" cy="1325160"/>
          </a:xfrm>
          <a:prstGeom prst="rect">
            <a:avLst/>
          </a:prstGeom>
        </p:spPr>
        <p:txBody>
          <a:bodyPr anchor="ctr">
            <a:noAutofit/>
          </a:bodyPr>
          <a:p>
            <a:pPr>
              <a:lnSpc>
                <a:spcPct val="90000"/>
              </a:lnSpc>
            </a:pPr>
            <a:r>
              <a:rPr b="0" lang="es-ES" sz="4400" spc="-1" strike="noStrike">
                <a:solidFill>
                  <a:srgbClr val="000000"/>
                </a:solidFill>
                <a:latin typeface="Calibri Light"/>
              </a:rPr>
              <a:t>Haga clic para modificar el estilo de título del patrón</a:t>
            </a:r>
            <a:endParaRPr b="0" lang="es-ES" sz="4400" spc="-1" strike="noStrike">
              <a:solidFill>
                <a:srgbClr val="000000"/>
              </a:solidFill>
              <a:latin typeface="Calibri"/>
            </a:endParaRPr>
          </a:p>
        </p:txBody>
      </p:sp>
      <p:sp>
        <p:nvSpPr>
          <p:cNvPr id="42" name="PlaceHolder 2"/>
          <p:cNvSpPr>
            <a:spLocks noGrp="1"/>
          </p:cNvSpPr>
          <p:nvPr>
            <p:ph type="body"/>
          </p:nvPr>
        </p:nvSpPr>
        <p:spPr>
          <a:xfrm>
            <a:off x="838080" y="1825560"/>
            <a:ext cx="10515240" cy="4350960"/>
          </a:xfrm>
          <a:prstGeom prst="rect">
            <a:avLst/>
          </a:prstGeom>
        </p:spPr>
        <p:txBody>
          <a:bodyPr>
            <a:noAutofit/>
          </a:bodyPr>
          <a:p>
            <a:pPr marL="228600" indent="-228240">
              <a:lnSpc>
                <a:spcPct val="90000"/>
              </a:lnSpc>
              <a:spcBef>
                <a:spcPts val="1001"/>
              </a:spcBef>
              <a:buClr>
                <a:srgbClr val="000000"/>
              </a:buClr>
              <a:buFont typeface="Arial"/>
              <a:buChar char="•"/>
            </a:pPr>
            <a:r>
              <a:rPr b="0" lang="es-ES" sz="2800" spc="-1" strike="noStrike">
                <a:solidFill>
                  <a:srgbClr val="000000"/>
                </a:solidFill>
                <a:latin typeface="Calibri"/>
              </a:rPr>
              <a:t>Editar los estilos de texto del patrón</a:t>
            </a:r>
            <a:endParaRPr b="0" lang="es-ES" sz="2800" spc="-1" strike="noStrike">
              <a:solidFill>
                <a:srgbClr val="000000"/>
              </a:solidFill>
              <a:latin typeface="Calibri"/>
            </a:endParaRPr>
          </a:p>
          <a:p>
            <a:pPr lvl="1" marL="685800" indent="-228240">
              <a:lnSpc>
                <a:spcPct val="90000"/>
              </a:lnSpc>
              <a:spcBef>
                <a:spcPts val="499"/>
              </a:spcBef>
              <a:buClr>
                <a:srgbClr val="000000"/>
              </a:buClr>
              <a:buFont typeface="Arial"/>
              <a:buChar char="•"/>
            </a:pPr>
            <a:r>
              <a:rPr b="0" lang="es-ES" sz="2400" spc="-1" strike="noStrike">
                <a:solidFill>
                  <a:srgbClr val="000000"/>
                </a:solidFill>
                <a:latin typeface="Calibri"/>
              </a:rPr>
              <a:t>Segundo nivel</a:t>
            </a:r>
            <a:endParaRPr b="0" lang="es-ES" sz="2400" spc="-1" strike="noStrike">
              <a:solidFill>
                <a:srgbClr val="000000"/>
              </a:solidFill>
              <a:latin typeface="Calibri"/>
            </a:endParaRPr>
          </a:p>
          <a:p>
            <a:pPr lvl="2" marL="1143000" indent="-228240">
              <a:lnSpc>
                <a:spcPct val="90000"/>
              </a:lnSpc>
              <a:spcBef>
                <a:spcPts val="499"/>
              </a:spcBef>
              <a:buClr>
                <a:srgbClr val="000000"/>
              </a:buClr>
              <a:buFont typeface="Arial"/>
              <a:buChar char="•"/>
            </a:pPr>
            <a:r>
              <a:rPr b="0" lang="es-ES" sz="2000" spc="-1" strike="noStrike">
                <a:solidFill>
                  <a:srgbClr val="000000"/>
                </a:solidFill>
                <a:latin typeface="Calibri"/>
              </a:rPr>
              <a:t>Tercer nivel</a:t>
            </a:r>
            <a:endParaRPr b="0" lang="es-ES" sz="2000" spc="-1" strike="noStrike">
              <a:solidFill>
                <a:srgbClr val="000000"/>
              </a:solidFill>
              <a:latin typeface="Calibri"/>
            </a:endParaRPr>
          </a:p>
          <a:p>
            <a:pPr lvl="3" marL="1600200" indent="-228240">
              <a:lnSpc>
                <a:spcPct val="90000"/>
              </a:lnSpc>
              <a:spcBef>
                <a:spcPts val="499"/>
              </a:spcBef>
              <a:buClr>
                <a:srgbClr val="000000"/>
              </a:buClr>
              <a:buFont typeface="Arial"/>
              <a:buChar char="•"/>
            </a:pPr>
            <a:r>
              <a:rPr b="0" lang="es-ES" sz="1800" spc="-1" strike="noStrike">
                <a:solidFill>
                  <a:srgbClr val="000000"/>
                </a:solidFill>
                <a:latin typeface="Calibri"/>
              </a:rPr>
              <a:t>Cuarto nivel</a:t>
            </a:r>
            <a:endParaRPr b="0" lang="es-ES" sz="1800" spc="-1" strike="noStrike">
              <a:solidFill>
                <a:srgbClr val="000000"/>
              </a:solidFill>
              <a:latin typeface="Calibri"/>
            </a:endParaRPr>
          </a:p>
          <a:p>
            <a:pPr lvl="4" marL="2057400" indent="-228240">
              <a:lnSpc>
                <a:spcPct val="90000"/>
              </a:lnSpc>
              <a:spcBef>
                <a:spcPts val="499"/>
              </a:spcBef>
              <a:buClr>
                <a:srgbClr val="000000"/>
              </a:buClr>
              <a:buFont typeface="Arial"/>
              <a:buChar char="•"/>
            </a:pPr>
            <a:r>
              <a:rPr b="0" lang="es-ES" sz="1800" spc="-1" strike="noStrike">
                <a:solidFill>
                  <a:srgbClr val="000000"/>
                </a:solidFill>
                <a:latin typeface="Calibri"/>
              </a:rPr>
              <a:t>Quinto nivel</a:t>
            </a:r>
            <a:endParaRPr b="0" lang="es-ES" sz="1800" spc="-1" strike="noStrike">
              <a:solidFill>
                <a:srgbClr val="000000"/>
              </a:solidFill>
              <a:latin typeface="Calibri"/>
            </a:endParaRPr>
          </a:p>
        </p:txBody>
      </p:sp>
      <p:sp>
        <p:nvSpPr>
          <p:cNvPr id="43" name="PlaceHolder 3"/>
          <p:cNvSpPr>
            <a:spLocks noGrp="1"/>
          </p:cNvSpPr>
          <p:nvPr>
            <p:ph type="dt"/>
          </p:nvPr>
        </p:nvSpPr>
        <p:spPr>
          <a:xfrm>
            <a:off x="838080" y="6356520"/>
            <a:ext cx="2742840" cy="364680"/>
          </a:xfrm>
          <a:prstGeom prst="rect">
            <a:avLst/>
          </a:prstGeom>
        </p:spPr>
        <p:txBody>
          <a:bodyPr anchor="ctr">
            <a:noAutofit/>
          </a:bodyPr>
          <a:p>
            <a:pPr>
              <a:lnSpc>
                <a:spcPct val="100000"/>
              </a:lnSpc>
            </a:pPr>
            <a:fld id="{5FDB481C-FF32-46C6-9E1C-9328C19A4C94}" type="datetime">
              <a:rPr b="0" lang="es-ES" sz="1200" spc="-1" strike="noStrike">
                <a:solidFill>
                  <a:srgbClr val="8b8b8b"/>
                </a:solidFill>
                <a:latin typeface="Calibri"/>
              </a:rPr>
              <a:t>19/04/21</a:t>
            </a:fld>
            <a:endParaRPr b="0" lang="es-ES" sz="1200" spc="-1" strike="noStrike">
              <a:latin typeface="Times New Roman"/>
            </a:endParaRPr>
          </a:p>
        </p:txBody>
      </p:sp>
      <p:sp>
        <p:nvSpPr>
          <p:cNvPr id="44" name="PlaceHolder 4"/>
          <p:cNvSpPr>
            <a:spLocks noGrp="1"/>
          </p:cNvSpPr>
          <p:nvPr>
            <p:ph type="ftr"/>
          </p:nvPr>
        </p:nvSpPr>
        <p:spPr>
          <a:xfrm>
            <a:off x="4038480" y="6356520"/>
            <a:ext cx="4114440" cy="364680"/>
          </a:xfrm>
          <a:prstGeom prst="rect">
            <a:avLst/>
          </a:prstGeom>
        </p:spPr>
        <p:txBody>
          <a:bodyPr anchor="ctr">
            <a:noAutofit/>
          </a:bodyPr>
          <a:p>
            <a:endParaRPr b="0" lang="es-ES" sz="2400" spc="-1" strike="noStrike">
              <a:latin typeface="Times New Roman"/>
            </a:endParaRPr>
          </a:p>
        </p:txBody>
      </p:sp>
      <p:sp>
        <p:nvSpPr>
          <p:cNvPr id="45" name="PlaceHolder 5"/>
          <p:cNvSpPr>
            <a:spLocks noGrp="1"/>
          </p:cNvSpPr>
          <p:nvPr>
            <p:ph type="sldNum"/>
          </p:nvPr>
        </p:nvSpPr>
        <p:spPr>
          <a:xfrm>
            <a:off x="8610480" y="6356520"/>
            <a:ext cx="2742840" cy="364680"/>
          </a:xfrm>
          <a:prstGeom prst="rect">
            <a:avLst/>
          </a:prstGeom>
        </p:spPr>
        <p:txBody>
          <a:bodyPr anchor="ctr">
            <a:noAutofit/>
          </a:bodyPr>
          <a:p>
            <a:pPr algn="r">
              <a:lnSpc>
                <a:spcPct val="100000"/>
              </a:lnSpc>
            </a:pPr>
            <a:fld id="{791A7A8F-6177-4A4C-8EB0-C73F2EA269B0}" type="slidenum">
              <a:rPr b="0" lang="es-ES" sz="1200" spc="-1" strike="noStrike">
                <a:solidFill>
                  <a:srgbClr val="8b8b8b"/>
                </a:solidFill>
                <a:latin typeface="Calibri"/>
              </a:rPr>
              <a:t>1</a:t>
            </a:fld>
            <a:endParaRPr b="0" lang="es-ES" sz="1200" spc="-1" strike="noStrike">
              <a:latin typeface="Times New Roman"/>
            </a:endParaRPr>
          </a:p>
        </p:txBody>
      </p:sp>
    </p:spTree>
  </p:cSld>
  <p:clrMap bg1="lt1" bg2="lt2" tx1="dk1" tx2="dk2" accent1="accent1" accent2="accent2" accent3="accent3" accent4="accent4" accent5="accent5" accent6="accent6" hlink="hlink" folHlink="folHlink"/>
  <p:sldLayoutIdLst>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3.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2" name="TextShape 1"/>
          <p:cNvSpPr txBox="1"/>
          <p:nvPr/>
        </p:nvSpPr>
        <p:spPr>
          <a:xfrm>
            <a:off x="1523880" y="0"/>
            <a:ext cx="9143640" cy="6857640"/>
          </a:xfrm>
          <a:prstGeom prst="rect">
            <a:avLst/>
          </a:prstGeom>
          <a:noFill/>
          <a:ln>
            <a:noFill/>
          </a:ln>
        </p:spPr>
        <p:txBody>
          <a:bodyPr>
            <a:noAutofit/>
          </a:bodyPr>
          <a:p>
            <a:pPr algn="ctr">
              <a:lnSpc>
                <a:spcPct val="90000"/>
              </a:lnSpc>
              <a:spcBef>
                <a:spcPts val="1001"/>
              </a:spcBef>
            </a:pPr>
            <a:r>
              <a:rPr b="0" lang="es-ES" sz="2400" spc="-1" strike="noStrike">
                <a:solidFill>
                  <a:srgbClr val="000000"/>
                </a:solidFill>
                <a:latin typeface="Calibri"/>
              </a:rPr>
              <a:t>Conditionals</a:t>
            </a:r>
            <a:endParaRPr b="0" lang="es-ES" sz="2400" spc="-1" strike="noStrike">
              <a:latin typeface="Arial"/>
            </a:endParaRPr>
          </a:p>
          <a:p>
            <a:pPr algn="ctr">
              <a:lnSpc>
                <a:spcPct val="90000"/>
              </a:lnSpc>
              <a:spcBef>
                <a:spcPts val="1001"/>
              </a:spcBef>
            </a:pPr>
            <a:endParaRPr b="0" lang="es-ES" sz="2400" spc="-1" strike="noStrike">
              <a:latin typeface="Arial"/>
            </a:endParaRPr>
          </a:p>
          <a:p>
            <a:pPr algn="ctr">
              <a:lnSpc>
                <a:spcPct val="90000"/>
              </a:lnSpc>
              <a:spcBef>
                <a:spcPts val="1001"/>
              </a:spcBef>
            </a:pPr>
            <a:r>
              <a:rPr b="0" lang="es-ES" sz="2400" spc="-1" strike="noStrike">
                <a:solidFill>
                  <a:srgbClr val="000000"/>
                </a:solidFill>
                <a:latin typeface="Calibri"/>
              </a:rPr>
              <a:t>There are 4 main types of if sentences in English, often called conditional sentences. </a:t>
            </a:r>
            <a:endParaRPr b="0" lang="es-ES" sz="2400" spc="-1" strike="noStrike">
              <a:latin typeface="Arial"/>
            </a:endParaRPr>
          </a:p>
          <a:p>
            <a:pPr algn="ctr">
              <a:lnSpc>
                <a:spcPct val="90000"/>
              </a:lnSpc>
              <a:spcBef>
                <a:spcPts val="1001"/>
              </a:spcBef>
            </a:pPr>
            <a:endParaRPr b="0" lang="es-ES" sz="2400" spc="-1" strike="noStrike">
              <a:latin typeface="Arial"/>
            </a:endParaRPr>
          </a:p>
          <a:p>
            <a:pPr algn="ctr">
              <a:lnSpc>
                <a:spcPct val="90000"/>
              </a:lnSpc>
              <a:spcBef>
                <a:spcPts val="1001"/>
              </a:spcBef>
            </a:pPr>
            <a:r>
              <a:rPr b="0" lang="es-ES" sz="2400" spc="-1" strike="noStrike">
                <a:solidFill>
                  <a:srgbClr val="000000"/>
                </a:solidFill>
                <a:latin typeface="Calibri"/>
              </a:rPr>
              <a:t>These sentences are in two halves (clauses):the if part (if clause) </a:t>
            </a:r>
            <a:endParaRPr b="0" lang="es-ES" sz="2400" spc="-1" strike="noStrike">
              <a:latin typeface="Arial"/>
            </a:endParaRPr>
          </a:p>
          <a:p>
            <a:pPr algn="ctr">
              <a:lnSpc>
                <a:spcPct val="90000"/>
              </a:lnSpc>
              <a:spcBef>
                <a:spcPts val="1001"/>
              </a:spcBef>
            </a:pPr>
            <a:r>
              <a:rPr b="0" lang="es-ES" sz="2400" spc="-1" strike="noStrike">
                <a:solidFill>
                  <a:srgbClr val="000000"/>
                </a:solidFill>
                <a:latin typeface="Calibri"/>
              </a:rPr>
              <a:t> </a:t>
            </a:r>
            <a:r>
              <a:rPr b="0" lang="es-ES" sz="2400" spc="-1" strike="noStrike">
                <a:solidFill>
                  <a:srgbClr val="000000"/>
                </a:solidFill>
                <a:latin typeface="Calibri"/>
              </a:rPr>
              <a:t>The other part where you can use words such as can, will, may, might, could and would (main clause)</a:t>
            </a:r>
            <a:endParaRPr b="0" lang="es-ES" sz="2400" spc="-1" strike="noStrike">
              <a:latin typeface="Arial"/>
            </a:endParaRPr>
          </a:p>
          <a:p>
            <a:pPr algn="ctr">
              <a:lnSpc>
                <a:spcPct val="90000"/>
              </a:lnSpc>
              <a:spcBef>
                <a:spcPts val="1001"/>
              </a:spcBef>
            </a:pPr>
            <a:r>
              <a:rPr b="0" lang="es-ES" sz="2400" spc="-1" strike="noStrike">
                <a:solidFill>
                  <a:srgbClr val="000000"/>
                </a:solidFill>
                <a:latin typeface="Calibri"/>
              </a:rPr>
              <a:t>Synonyms of “if”: unless, as long as, supposing </a:t>
            </a:r>
            <a:endParaRPr b="0" lang="es-ES" sz="2400" spc="-1" strike="noStrike">
              <a:latin typeface="Arial"/>
            </a:endParaRPr>
          </a:p>
          <a:p>
            <a:pPr algn="ctr">
              <a:lnSpc>
                <a:spcPct val="90000"/>
              </a:lnSpc>
              <a:spcBef>
                <a:spcPts val="1001"/>
              </a:spcBef>
            </a:pPr>
            <a:endParaRPr b="0" lang="es-ES" sz="2400" spc="-1" strike="noStrike">
              <a:latin typeface="Arial"/>
            </a:endParaRPr>
          </a:p>
          <a:p>
            <a:pPr algn="ctr">
              <a:lnSpc>
                <a:spcPct val="90000"/>
              </a:lnSpc>
              <a:spcBef>
                <a:spcPts val="1001"/>
              </a:spcBef>
            </a:pPr>
            <a:endParaRPr b="0" lang="es-ES" sz="2400" spc="-1" strike="noStrike">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2" name="TextShape 1"/>
          <p:cNvSpPr txBox="1"/>
          <p:nvPr/>
        </p:nvSpPr>
        <p:spPr>
          <a:xfrm>
            <a:off x="140760" y="225000"/>
            <a:ext cx="11816640" cy="6372360"/>
          </a:xfrm>
          <a:prstGeom prst="rect">
            <a:avLst/>
          </a:prstGeom>
          <a:noFill/>
          <a:ln>
            <a:noFill/>
          </a:ln>
        </p:spPr>
        <p:txBody>
          <a:bodyPr>
            <a:normAutofit fontScale="70000"/>
          </a:bodyPr>
          <a:p>
            <a:pPr>
              <a:lnSpc>
                <a:spcPct val="90000"/>
              </a:lnSpc>
              <a:spcBef>
                <a:spcPts val="1001"/>
              </a:spcBef>
            </a:pPr>
            <a:r>
              <a:rPr b="1" lang="es-ES" sz="2800" spc="-1" strike="noStrike">
                <a:solidFill>
                  <a:srgbClr val="0070c0"/>
                </a:solidFill>
                <a:latin typeface="Calibri"/>
              </a:rPr>
              <a:t>Study each situation and complete the sentence below. Decide whether to use a first or second</a:t>
            </a:r>
            <a:endParaRPr b="0" lang="es-ES" sz="2800" spc="-1" strike="noStrike">
              <a:solidFill>
                <a:srgbClr val="000000"/>
              </a:solidFill>
              <a:latin typeface="Calibri"/>
            </a:endParaRPr>
          </a:p>
          <a:p>
            <a:pPr marL="228600" indent="-228240">
              <a:lnSpc>
                <a:spcPct val="90000"/>
              </a:lnSpc>
              <a:spcBef>
                <a:spcPts val="1001"/>
              </a:spcBef>
              <a:buClr>
                <a:srgbClr val="000000"/>
              </a:buClr>
              <a:buFont typeface="Arial"/>
              <a:buChar char="•"/>
            </a:pPr>
            <a:r>
              <a:rPr b="0" lang="es-ES" sz="2800" spc="-1" strike="noStrike">
                <a:solidFill>
                  <a:srgbClr val="000000"/>
                </a:solidFill>
                <a:latin typeface="Calibri"/>
              </a:rPr>
              <a:t>1. According to the weather forecast there is a chance of snow tomorrow.</a:t>
            </a:r>
            <a:endParaRPr b="0" lang="es-ES" sz="2800" spc="-1" strike="noStrike">
              <a:solidFill>
                <a:srgbClr val="000000"/>
              </a:solidFill>
              <a:latin typeface="Calibri"/>
            </a:endParaRPr>
          </a:p>
          <a:p>
            <a:pPr>
              <a:lnSpc>
                <a:spcPct val="90000"/>
              </a:lnSpc>
              <a:spcBef>
                <a:spcPts val="1001"/>
              </a:spcBef>
            </a:pPr>
            <a:r>
              <a:rPr b="0" lang="es-ES" sz="2800" spc="-1" strike="noStrike">
                <a:solidFill>
                  <a:srgbClr val="000000"/>
                </a:solidFill>
                <a:latin typeface="Calibri"/>
              </a:rPr>
              <a:t>If it (snow), I (need) to buy a pair of gloves.</a:t>
            </a:r>
            <a:endParaRPr b="0" lang="es-ES" sz="2800" spc="-1" strike="noStrike">
              <a:solidFill>
                <a:srgbClr val="000000"/>
              </a:solidFill>
              <a:latin typeface="Calibri"/>
            </a:endParaRPr>
          </a:p>
          <a:p>
            <a:pPr marL="228600" indent="-228240">
              <a:lnSpc>
                <a:spcPct val="90000"/>
              </a:lnSpc>
              <a:spcBef>
                <a:spcPts val="1001"/>
              </a:spcBef>
              <a:buClr>
                <a:srgbClr val="000000"/>
              </a:buClr>
              <a:buFont typeface="Arial"/>
              <a:buChar char="•"/>
            </a:pPr>
            <a:r>
              <a:rPr b="0" lang="es-ES" sz="2800" spc="-1" strike="noStrike">
                <a:solidFill>
                  <a:srgbClr val="000000"/>
                </a:solidFill>
                <a:latin typeface="Calibri"/>
              </a:rPr>
              <a:t>2. Patrick is deciding whether to go to France or Spain on his next holiday.</a:t>
            </a:r>
            <a:endParaRPr b="0" lang="es-ES" sz="2800" spc="-1" strike="noStrike">
              <a:solidFill>
                <a:srgbClr val="000000"/>
              </a:solidFill>
              <a:latin typeface="Calibri"/>
            </a:endParaRPr>
          </a:p>
          <a:p>
            <a:pPr>
              <a:lnSpc>
                <a:spcPct val="90000"/>
              </a:lnSpc>
              <a:spcBef>
                <a:spcPts val="1001"/>
              </a:spcBef>
            </a:pPr>
            <a:r>
              <a:rPr b="0" lang="es-ES" sz="2800" spc="-1" strike="noStrike">
                <a:solidFill>
                  <a:srgbClr val="000000"/>
                </a:solidFill>
                <a:latin typeface="Calibri"/>
              </a:rPr>
              <a:t>If Patrick (go) to Spain, he (be) very satisfied.</a:t>
            </a:r>
            <a:endParaRPr b="0" lang="es-ES" sz="2800" spc="-1" strike="noStrike">
              <a:solidFill>
                <a:srgbClr val="000000"/>
              </a:solidFill>
              <a:latin typeface="Calibri"/>
            </a:endParaRPr>
          </a:p>
          <a:p>
            <a:pPr marL="228600" indent="-228240">
              <a:lnSpc>
                <a:spcPct val="90000"/>
              </a:lnSpc>
              <a:spcBef>
                <a:spcPts val="1001"/>
              </a:spcBef>
              <a:buClr>
                <a:srgbClr val="000000"/>
              </a:buClr>
              <a:buFont typeface="Arial"/>
              <a:buChar char="•"/>
            </a:pPr>
            <a:r>
              <a:rPr b="0" lang="es-ES" sz="2800" spc="-1" strike="noStrike">
                <a:solidFill>
                  <a:srgbClr val="000000"/>
                </a:solidFill>
                <a:latin typeface="Calibri"/>
              </a:rPr>
              <a:t>3. John works 12 hours a day.</a:t>
            </a:r>
            <a:endParaRPr b="0" lang="es-ES" sz="2800" spc="-1" strike="noStrike">
              <a:solidFill>
                <a:srgbClr val="000000"/>
              </a:solidFill>
              <a:latin typeface="Calibri"/>
            </a:endParaRPr>
          </a:p>
          <a:p>
            <a:pPr>
              <a:lnSpc>
                <a:spcPct val="90000"/>
              </a:lnSpc>
              <a:spcBef>
                <a:spcPts val="1001"/>
              </a:spcBef>
            </a:pPr>
            <a:r>
              <a:rPr b="0" lang="es-ES" sz="2800" spc="-1" strike="noStrike">
                <a:solidFill>
                  <a:srgbClr val="000000"/>
                </a:solidFill>
                <a:latin typeface="Calibri"/>
              </a:rPr>
              <a:t>If John (not/be) so busy, he (have) more time for his family.</a:t>
            </a:r>
            <a:endParaRPr b="0" lang="es-ES" sz="2800" spc="-1" strike="noStrike">
              <a:solidFill>
                <a:srgbClr val="000000"/>
              </a:solidFill>
              <a:latin typeface="Calibri"/>
            </a:endParaRPr>
          </a:p>
          <a:p>
            <a:pPr marL="228600" indent="-228240">
              <a:lnSpc>
                <a:spcPct val="90000"/>
              </a:lnSpc>
              <a:spcBef>
                <a:spcPts val="1001"/>
              </a:spcBef>
              <a:buClr>
                <a:srgbClr val="000000"/>
              </a:buClr>
              <a:buFont typeface="Arial"/>
              <a:buChar char="•"/>
            </a:pPr>
            <a:r>
              <a:rPr b="0" lang="es-ES" sz="2800" spc="-1" strike="noStrike">
                <a:solidFill>
                  <a:srgbClr val="000000"/>
                </a:solidFill>
                <a:latin typeface="Calibri"/>
              </a:rPr>
              <a:t>4. Kate is out of work, but she goes shopping every day.</a:t>
            </a:r>
            <a:endParaRPr b="0" lang="es-ES" sz="2800" spc="-1" strike="noStrike">
              <a:solidFill>
                <a:srgbClr val="000000"/>
              </a:solidFill>
              <a:latin typeface="Calibri"/>
            </a:endParaRPr>
          </a:p>
          <a:p>
            <a:pPr>
              <a:lnSpc>
                <a:spcPct val="90000"/>
              </a:lnSpc>
              <a:spcBef>
                <a:spcPts val="1001"/>
              </a:spcBef>
            </a:pPr>
            <a:r>
              <a:rPr b="0" lang="es-ES" sz="2800" spc="-1" strike="noStrike">
                <a:solidFill>
                  <a:srgbClr val="000000"/>
                </a:solidFill>
                <a:latin typeface="Calibri"/>
              </a:rPr>
              <a:t>If Kate (continue) to go shopping, she (run out) of money.</a:t>
            </a:r>
            <a:endParaRPr b="0" lang="es-ES" sz="2800" spc="-1" strike="noStrike">
              <a:solidFill>
                <a:srgbClr val="000000"/>
              </a:solidFill>
              <a:latin typeface="Calibri"/>
            </a:endParaRPr>
          </a:p>
          <a:p>
            <a:pPr marL="228600" indent="-228240">
              <a:lnSpc>
                <a:spcPct val="90000"/>
              </a:lnSpc>
              <a:spcBef>
                <a:spcPts val="1001"/>
              </a:spcBef>
              <a:buClr>
                <a:srgbClr val="000000"/>
              </a:buClr>
              <a:buFont typeface="Arial"/>
              <a:buChar char="•"/>
            </a:pPr>
            <a:r>
              <a:rPr b="0" lang="es-ES" sz="2800" spc="-1" strike="noStrike">
                <a:solidFill>
                  <a:srgbClr val="000000"/>
                </a:solidFill>
                <a:latin typeface="Calibri"/>
              </a:rPr>
              <a:t>5. It is a sunny day with clear blue skies.</a:t>
            </a:r>
            <a:endParaRPr b="0" lang="es-ES" sz="2800" spc="-1" strike="noStrike">
              <a:solidFill>
                <a:srgbClr val="000000"/>
              </a:solidFill>
              <a:latin typeface="Calibri"/>
            </a:endParaRPr>
          </a:p>
          <a:p>
            <a:pPr>
              <a:lnSpc>
                <a:spcPct val="90000"/>
              </a:lnSpc>
              <a:spcBef>
                <a:spcPts val="1001"/>
              </a:spcBef>
            </a:pPr>
            <a:r>
              <a:rPr b="0" lang="es-ES" sz="2800" spc="-1" strike="noStrike">
                <a:solidFill>
                  <a:srgbClr val="000000"/>
                </a:solidFill>
                <a:latin typeface="Calibri"/>
              </a:rPr>
              <a:t>If it (rain), I (need) an umbrella.</a:t>
            </a:r>
            <a:endParaRPr b="0" lang="es-ES" sz="2800" spc="-1" strike="noStrike">
              <a:solidFill>
                <a:srgbClr val="000000"/>
              </a:solidFill>
              <a:latin typeface="Calibri"/>
            </a:endParaRPr>
          </a:p>
          <a:p>
            <a:pPr marL="228600" indent="-228240">
              <a:lnSpc>
                <a:spcPct val="90000"/>
              </a:lnSpc>
              <a:spcBef>
                <a:spcPts val="1001"/>
              </a:spcBef>
              <a:buClr>
                <a:srgbClr val="000000"/>
              </a:buClr>
              <a:buFont typeface="Arial"/>
              <a:buChar char="•"/>
            </a:pPr>
            <a:r>
              <a:rPr b="0" lang="es-ES" sz="2800" spc="-1" strike="noStrike">
                <a:solidFill>
                  <a:srgbClr val="000000"/>
                </a:solidFill>
                <a:latin typeface="Calibri"/>
              </a:rPr>
              <a:t>6. Anne's boss is very demanding.</a:t>
            </a:r>
            <a:endParaRPr b="0" lang="es-ES" sz="2800" spc="-1" strike="noStrike">
              <a:solidFill>
                <a:srgbClr val="000000"/>
              </a:solidFill>
              <a:latin typeface="Calibri"/>
            </a:endParaRPr>
          </a:p>
          <a:p>
            <a:pPr>
              <a:lnSpc>
                <a:spcPct val="90000"/>
              </a:lnSpc>
              <a:spcBef>
                <a:spcPts val="1001"/>
              </a:spcBef>
            </a:pPr>
            <a:r>
              <a:rPr b="0" lang="es-ES" sz="2800" spc="-1" strike="noStrike">
                <a:solidFill>
                  <a:srgbClr val="000000"/>
                </a:solidFill>
                <a:latin typeface="Calibri"/>
              </a:rPr>
              <a:t>If Anne's boss (not/be) so demanding, she (not/be) so stressed.</a:t>
            </a:r>
            <a:endParaRPr b="0" lang="es-ES" sz="2800" spc="-1" strike="noStrike">
              <a:solidFill>
                <a:srgbClr val="000000"/>
              </a:solidFill>
              <a:latin typeface="Calibri"/>
            </a:endParaRPr>
          </a:p>
          <a:p>
            <a:pPr marL="228600" indent="-228240">
              <a:lnSpc>
                <a:spcPct val="90000"/>
              </a:lnSpc>
              <a:spcBef>
                <a:spcPts val="1001"/>
              </a:spcBef>
              <a:buClr>
                <a:srgbClr val="000000"/>
              </a:buClr>
              <a:buFont typeface="Arial"/>
              <a:buChar char="•"/>
            </a:pPr>
            <a:r>
              <a:rPr b="0" lang="es-ES" sz="2800" spc="-1" strike="noStrike">
                <a:solidFill>
                  <a:srgbClr val="000000"/>
                </a:solidFill>
                <a:latin typeface="Calibri"/>
              </a:rPr>
              <a:t>7. Daniel has an exam tomorrow.</a:t>
            </a:r>
            <a:endParaRPr b="0" lang="es-ES" sz="2800" spc="-1" strike="noStrike">
              <a:solidFill>
                <a:srgbClr val="000000"/>
              </a:solidFill>
              <a:latin typeface="Calibri"/>
            </a:endParaRPr>
          </a:p>
          <a:p>
            <a:pPr>
              <a:lnSpc>
                <a:spcPct val="90000"/>
              </a:lnSpc>
              <a:spcBef>
                <a:spcPts val="1001"/>
              </a:spcBef>
            </a:pPr>
            <a:r>
              <a:rPr b="0" lang="es-ES" sz="2800" spc="-1" strike="noStrike">
                <a:solidFill>
                  <a:srgbClr val="000000"/>
                </a:solidFill>
                <a:latin typeface="Calibri"/>
              </a:rPr>
              <a:t>If Daniel (pass) his exam, he (celebrate) with his friends.</a:t>
            </a:r>
            <a:endParaRPr b="0" lang="es-ES" sz="2800" spc="-1" strike="noStrike">
              <a:solidFill>
                <a:srgbClr val="000000"/>
              </a:solidFill>
              <a:latin typeface="Calibri"/>
            </a:endParaRPr>
          </a:p>
          <a:p>
            <a:pPr marL="228600" indent="-228240">
              <a:lnSpc>
                <a:spcPct val="90000"/>
              </a:lnSpc>
              <a:spcBef>
                <a:spcPts val="1001"/>
              </a:spcBef>
              <a:buClr>
                <a:srgbClr val="000000"/>
              </a:buClr>
              <a:buFont typeface="Arial"/>
              <a:buChar char="•"/>
            </a:pPr>
            <a:r>
              <a:rPr b="0" lang="es-ES" sz="2800" spc="-1" strike="noStrike">
                <a:solidFill>
                  <a:srgbClr val="000000"/>
                </a:solidFill>
                <a:latin typeface="Calibri"/>
              </a:rPr>
              <a:t>8. Fabio and Carlo are best friends.</a:t>
            </a:r>
            <a:endParaRPr b="0" lang="es-ES" sz="2800" spc="-1" strike="noStrike">
              <a:solidFill>
                <a:srgbClr val="000000"/>
              </a:solidFill>
              <a:latin typeface="Calibri"/>
            </a:endParaRPr>
          </a:p>
          <a:p>
            <a:pPr>
              <a:lnSpc>
                <a:spcPct val="90000"/>
              </a:lnSpc>
              <a:spcBef>
                <a:spcPts val="1001"/>
              </a:spcBef>
            </a:pPr>
            <a:r>
              <a:rPr b="0" lang="es-ES" sz="2800" spc="-1" strike="noStrike">
                <a:solidFill>
                  <a:srgbClr val="000000"/>
                </a:solidFill>
                <a:latin typeface="Calibri"/>
              </a:rPr>
              <a:t>If Fabio and Carlo (not/be) best friends, they probably (not/be) living together.</a:t>
            </a:r>
            <a:endParaRPr b="0" lang="es-ES" sz="2800" spc="-1" strike="noStrike">
              <a:solidFill>
                <a:srgbClr val="000000"/>
              </a:solidFill>
              <a:latin typeface="Calibri"/>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 name="TextShape 1"/>
          <p:cNvSpPr txBox="1"/>
          <p:nvPr/>
        </p:nvSpPr>
        <p:spPr>
          <a:xfrm>
            <a:off x="1523880" y="0"/>
            <a:ext cx="9143640" cy="6857640"/>
          </a:xfrm>
          <a:prstGeom prst="rect">
            <a:avLst/>
          </a:prstGeom>
          <a:noFill/>
          <a:ln>
            <a:noFill/>
          </a:ln>
        </p:spPr>
        <p:txBody>
          <a:bodyPr>
            <a:noAutofit/>
          </a:bodyPr>
          <a:p>
            <a:pPr algn="ctr">
              <a:lnSpc>
                <a:spcPct val="90000"/>
              </a:lnSpc>
              <a:spcBef>
                <a:spcPts val="1001"/>
              </a:spcBef>
            </a:pPr>
            <a:endParaRPr b="0" lang="es-ES" sz="3200" spc="-1" strike="noStrike">
              <a:latin typeface="Arial"/>
            </a:endParaRPr>
          </a:p>
          <a:p>
            <a:pPr algn="ctr">
              <a:lnSpc>
                <a:spcPct val="90000"/>
              </a:lnSpc>
              <a:spcBef>
                <a:spcPts val="1001"/>
              </a:spcBef>
            </a:pPr>
            <a:endParaRPr b="0" lang="es-ES" sz="3200" spc="-1" strike="noStrike">
              <a:latin typeface="Arial"/>
            </a:endParaRPr>
          </a:p>
          <a:p>
            <a:pPr algn="ctr">
              <a:lnSpc>
                <a:spcPct val="90000"/>
              </a:lnSpc>
              <a:spcBef>
                <a:spcPts val="1001"/>
              </a:spcBef>
            </a:pPr>
            <a:r>
              <a:rPr b="1" lang="es-ES" sz="2400" spc="-1" strike="noStrike">
                <a:solidFill>
                  <a:srgbClr val="ffff00"/>
                </a:solidFill>
                <a:latin typeface="Calibri"/>
              </a:rPr>
              <a:t>The Zero Conditional:</a:t>
            </a:r>
            <a:endParaRPr b="0" lang="es-ES" sz="2400" spc="-1" strike="noStrike">
              <a:latin typeface="Arial"/>
            </a:endParaRPr>
          </a:p>
          <a:p>
            <a:pPr algn="ctr">
              <a:lnSpc>
                <a:spcPct val="90000"/>
              </a:lnSpc>
              <a:spcBef>
                <a:spcPts val="1001"/>
              </a:spcBef>
            </a:pPr>
            <a:br/>
            <a:r>
              <a:rPr b="0" lang="es-ES" sz="2400" spc="-1" strike="noStrike">
                <a:solidFill>
                  <a:srgbClr val="00b050"/>
                </a:solidFill>
                <a:latin typeface="Calibri"/>
              </a:rPr>
              <a:t>If + present simple, ... present simple</a:t>
            </a:r>
            <a:endParaRPr b="0" lang="es-ES" sz="2400" spc="-1" strike="noStrike">
              <a:latin typeface="Arial"/>
            </a:endParaRPr>
          </a:p>
          <a:p>
            <a:pPr algn="ctr">
              <a:lnSpc>
                <a:spcPct val="90000"/>
              </a:lnSpc>
              <a:spcBef>
                <a:spcPts val="1001"/>
              </a:spcBef>
            </a:pPr>
            <a:endParaRPr b="0" lang="es-ES" sz="2400" spc="-1" strike="noStrike">
              <a:latin typeface="Arial"/>
            </a:endParaRPr>
          </a:p>
          <a:p>
            <a:pPr algn="ctr">
              <a:lnSpc>
                <a:spcPct val="90000"/>
              </a:lnSpc>
              <a:spcBef>
                <a:spcPts val="1001"/>
              </a:spcBef>
            </a:pPr>
            <a:br/>
            <a:r>
              <a:rPr b="0" lang="es-ES" sz="2400" spc="-1" strike="noStrike">
                <a:solidFill>
                  <a:srgbClr val="00b050"/>
                </a:solidFill>
                <a:latin typeface="Calibri"/>
              </a:rPr>
              <a:t>If</a:t>
            </a:r>
            <a:r>
              <a:rPr b="0" lang="es-ES" sz="2400" spc="-1" strike="noStrike">
                <a:solidFill>
                  <a:srgbClr val="000000"/>
                </a:solidFill>
                <a:latin typeface="Calibri"/>
              </a:rPr>
              <a:t> you </a:t>
            </a:r>
            <a:r>
              <a:rPr b="0" lang="es-ES" sz="2400" spc="-1" strike="noStrike">
                <a:solidFill>
                  <a:srgbClr val="00b050"/>
                </a:solidFill>
                <a:latin typeface="Calibri"/>
              </a:rPr>
              <a:t>heat </a:t>
            </a:r>
            <a:r>
              <a:rPr b="0" lang="es-ES" sz="2400" spc="-1" strike="noStrike">
                <a:solidFill>
                  <a:srgbClr val="000000"/>
                </a:solidFill>
                <a:latin typeface="Calibri"/>
              </a:rPr>
              <a:t>water to 100 degrees, it </a:t>
            </a:r>
            <a:r>
              <a:rPr b="0" lang="es-ES" sz="2400" spc="-1" strike="noStrike">
                <a:solidFill>
                  <a:srgbClr val="00b050"/>
                </a:solidFill>
                <a:latin typeface="Calibri"/>
              </a:rPr>
              <a:t>boils</a:t>
            </a:r>
            <a:r>
              <a:rPr b="0" lang="es-ES" sz="2400" spc="-1" strike="noStrike">
                <a:solidFill>
                  <a:srgbClr val="000000"/>
                </a:solidFill>
                <a:latin typeface="Calibri"/>
              </a:rPr>
              <a:t>.</a:t>
            </a:r>
            <a:endParaRPr b="0" lang="es-ES" sz="2400" spc="-1" strike="noStrike">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4" name="TextShape 1"/>
          <p:cNvSpPr txBox="1"/>
          <p:nvPr/>
        </p:nvSpPr>
        <p:spPr>
          <a:xfrm>
            <a:off x="1523880" y="0"/>
            <a:ext cx="9143640" cy="6857640"/>
          </a:xfrm>
          <a:prstGeom prst="rect">
            <a:avLst/>
          </a:prstGeom>
          <a:noFill/>
          <a:ln>
            <a:noFill/>
          </a:ln>
        </p:spPr>
        <p:txBody>
          <a:bodyPr>
            <a:normAutofit fontScale="87000"/>
          </a:bodyPr>
          <a:p>
            <a:pPr marL="228600" indent="-228240">
              <a:lnSpc>
                <a:spcPct val="90000"/>
              </a:lnSpc>
              <a:spcBef>
                <a:spcPts val="1001"/>
              </a:spcBef>
            </a:pPr>
            <a:r>
              <a:rPr b="0" lang="es-ES" sz="2800" spc="-1" strike="noStrike">
                <a:solidFill>
                  <a:srgbClr val="00b050"/>
                </a:solidFill>
                <a:latin typeface="Calibri"/>
              </a:rPr>
              <a:t>When do we use this conditional?</a:t>
            </a:r>
            <a:endParaRPr b="0" lang="es-ES" sz="2800" spc="-1" strike="noStrike">
              <a:solidFill>
                <a:srgbClr val="000000"/>
              </a:solidFill>
              <a:latin typeface="Calibri"/>
            </a:endParaRPr>
          </a:p>
          <a:p>
            <a:pPr marL="228600" indent="-228240">
              <a:lnSpc>
                <a:spcPct val="90000"/>
              </a:lnSpc>
              <a:spcBef>
                <a:spcPts val="1001"/>
              </a:spcBef>
              <a:buClr>
                <a:srgbClr val="000000"/>
              </a:buClr>
              <a:buFont typeface="Arial"/>
              <a:buChar char="•"/>
            </a:pPr>
            <a:r>
              <a:rPr b="0" lang="es-ES" sz="2800" spc="-1" strike="noStrike">
                <a:solidFill>
                  <a:srgbClr val="000000"/>
                </a:solidFill>
                <a:latin typeface="Calibri"/>
              </a:rPr>
              <a:t>This conditional is used when the result will always happen. So, if water reaches 100 degrees, it always boils. It's a fact. We are talking in general, not about one particular situation. The result of the 'if clause' is always the main clause.</a:t>
            </a:r>
            <a:endParaRPr b="0" lang="es-ES" sz="2800" spc="-1" strike="noStrike">
              <a:solidFill>
                <a:srgbClr val="000000"/>
              </a:solidFill>
              <a:latin typeface="Calibri"/>
            </a:endParaRPr>
          </a:p>
          <a:p>
            <a:pPr marL="228600" indent="-228240">
              <a:lnSpc>
                <a:spcPct val="90000"/>
              </a:lnSpc>
              <a:spcBef>
                <a:spcPts val="1001"/>
              </a:spcBef>
              <a:buClr>
                <a:srgbClr val="000000"/>
              </a:buClr>
              <a:buFont typeface="Arial"/>
              <a:buChar char="•"/>
            </a:pPr>
            <a:r>
              <a:rPr b="0" lang="es-ES" sz="2800" spc="-1" strike="noStrike">
                <a:solidFill>
                  <a:srgbClr val="000000"/>
                </a:solidFill>
                <a:latin typeface="Calibri"/>
              </a:rPr>
              <a:t>The 'if' in this conditional can usually be replaced by 'when' without changing the meaning.</a:t>
            </a:r>
            <a:endParaRPr b="0" lang="es-ES" sz="2800" spc="-1" strike="noStrike">
              <a:solidFill>
                <a:srgbClr val="000000"/>
              </a:solidFill>
              <a:latin typeface="Calibri"/>
            </a:endParaRPr>
          </a:p>
          <a:p>
            <a:pPr marL="228600" indent="-228240">
              <a:lnSpc>
                <a:spcPct val="90000"/>
              </a:lnSpc>
              <a:spcBef>
                <a:spcPts val="1001"/>
              </a:spcBef>
              <a:buClr>
                <a:srgbClr val="000000"/>
              </a:buClr>
              <a:buFont typeface="Arial"/>
              <a:buChar char="•"/>
            </a:pPr>
            <a:r>
              <a:rPr b="0" lang="es-ES" sz="2800" spc="-1" strike="noStrike">
                <a:solidFill>
                  <a:srgbClr val="000000"/>
                </a:solidFill>
                <a:latin typeface="Calibri"/>
              </a:rPr>
              <a:t>For example: If water </a:t>
            </a:r>
            <a:r>
              <a:rPr b="1" lang="es-ES" sz="2800" spc="-1" strike="noStrike">
                <a:solidFill>
                  <a:srgbClr val="000000"/>
                </a:solidFill>
                <a:latin typeface="Calibri"/>
              </a:rPr>
              <a:t>reaches</a:t>
            </a:r>
            <a:r>
              <a:rPr b="0" lang="es-ES" sz="2800" spc="-1" strike="noStrike">
                <a:solidFill>
                  <a:srgbClr val="000000"/>
                </a:solidFill>
                <a:latin typeface="Calibri"/>
              </a:rPr>
              <a:t> 100 degrees, it </a:t>
            </a:r>
            <a:r>
              <a:rPr b="1" lang="es-ES" sz="2800" spc="-1" strike="noStrike">
                <a:solidFill>
                  <a:srgbClr val="000000"/>
                </a:solidFill>
                <a:latin typeface="Calibri"/>
              </a:rPr>
              <a:t>boils</a:t>
            </a:r>
            <a:r>
              <a:rPr b="0" lang="es-ES" sz="2800" spc="-1" strike="noStrike">
                <a:solidFill>
                  <a:srgbClr val="000000"/>
                </a:solidFill>
                <a:latin typeface="Calibri"/>
              </a:rPr>
              <a:t>. (It is always true, there can't be a different result sometimes). If I </a:t>
            </a:r>
            <a:r>
              <a:rPr b="1" lang="es-ES" sz="2800" spc="-1" strike="noStrike">
                <a:solidFill>
                  <a:srgbClr val="000000"/>
                </a:solidFill>
                <a:latin typeface="Calibri"/>
              </a:rPr>
              <a:t>eat</a:t>
            </a:r>
            <a:r>
              <a:rPr b="0" lang="es-ES" sz="2800" spc="-1" strike="noStrike">
                <a:solidFill>
                  <a:srgbClr val="000000"/>
                </a:solidFill>
                <a:latin typeface="Calibri"/>
              </a:rPr>
              <a:t> peanuts, I </a:t>
            </a:r>
            <a:r>
              <a:rPr b="1" lang="es-ES" sz="2800" spc="-1" strike="noStrike">
                <a:solidFill>
                  <a:srgbClr val="000000"/>
                </a:solidFill>
                <a:latin typeface="Calibri"/>
              </a:rPr>
              <a:t>am</a:t>
            </a:r>
            <a:r>
              <a:rPr b="0" lang="es-ES" sz="2800" spc="-1" strike="noStrike">
                <a:solidFill>
                  <a:srgbClr val="000000"/>
                </a:solidFill>
                <a:latin typeface="Calibri"/>
              </a:rPr>
              <a:t> sick. (This is true only for me, maybe, not for everyone, but it's still true that I'm sick every time I eat peanuts)</a:t>
            </a:r>
            <a:endParaRPr b="0" lang="es-ES" sz="2800" spc="-1" strike="noStrike">
              <a:solidFill>
                <a:srgbClr val="000000"/>
              </a:solidFill>
              <a:latin typeface="Calibri"/>
            </a:endParaRPr>
          </a:p>
          <a:p>
            <a:pPr marL="228600" indent="-228240">
              <a:lnSpc>
                <a:spcPct val="90000"/>
              </a:lnSpc>
              <a:spcBef>
                <a:spcPts val="1001"/>
              </a:spcBef>
            </a:pPr>
            <a:r>
              <a:rPr b="0" lang="es-ES" sz="2800" spc="-1" strike="noStrike">
                <a:solidFill>
                  <a:srgbClr val="000000"/>
                </a:solidFill>
                <a:latin typeface="Calibri"/>
              </a:rPr>
              <a:t>Here are some more examples:</a:t>
            </a:r>
            <a:endParaRPr b="0" lang="es-ES" sz="2800" spc="-1" strike="noStrike">
              <a:solidFill>
                <a:srgbClr val="000000"/>
              </a:solidFill>
              <a:latin typeface="Calibri"/>
            </a:endParaRPr>
          </a:p>
          <a:p>
            <a:pPr marL="228600" indent="-228240">
              <a:lnSpc>
                <a:spcPct val="90000"/>
              </a:lnSpc>
              <a:spcBef>
                <a:spcPts val="1001"/>
              </a:spcBef>
              <a:buClr>
                <a:srgbClr val="44546a"/>
              </a:buClr>
              <a:buFont typeface="Arial"/>
              <a:buChar char="•"/>
            </a:pPr>
            <a:r>
              <a:rPr b="0" i="1" lang="es-ES" sz="2800" spc="-1" strike="noStrike">
                <a:solidFill>
                  <a:srgbClr val="44546a"/>
                </a:solidFill>
                <a:latin typeface="Calibri"/>
              </a:rPr>
              <a:t>If people eat too much, they get fat.</a:t>
            </a:r>
            <a:endParaRPr b="0" lang="es-ES" sz="2800" spc="-1" strike="noStrike">
              <a:solidFill>
                <a:srgbClr val="000000"/>
              </a:solidFill>
              <a:latin typeface="Calibri"/>
            </a:endParaRPr>
          </a:p>
          <a:p>
            <a:pPr marL="228600" indent="-228240">
              <a:lnSpc>
                <a:spcPct val="90000"/>
              </a:lnSpc>
              <a:spcBef>
                <a:spcPts val="1001"/>
              </a:spcBef>
              <a:buClr>
                <a:srgbClr val="44546a"/>
              </a:buClr>
              <a:buFont typeface="Arial"/>
              <a:buChar char="•"/>
            </a:pPr>
            <a:r>
              <a:rPr b="0" i="1" lang="es-ES" sz="2800" spc="-1" strike="noStrike">
                <a:solidFill>
                  <a:srgbClr val="44546a"/>
                </a:solidFill>
                <a:latin typeface="Calibri"/>
              </a:rPr>
              <a:t>If you touch fire, you get burned.</a:t>
            </a:r>
            <a:endParaRPr b="0" lang="es-ES" sz="2800" spc="-1" strike="noStrike">
              <a:solidFill>
                <a:srgbClr val="000000"/>
              </a:solidFill>
              <a:latin typeface="Calibri"/>
            </a:endParaRPr>
          </a:p>
          <a:p>
            <a:pPr marL="228600" indent="-228240">
              <a:lnSpc>
                <a:spcPct val="90000"/>
              </a:lnSpc>
              <a:spcBef>
                <a:spcPts val="1001"/>
              </a:spcBef>
              <a:buClr>
                <a:srgbClr val="44546a"/>
              </a:buClr>
              <a:buFont typeface="Arial"/>
              <a:buChar char="•"/>
            </a:pPr>
            <a:r>
              <a:rPr b="0" i="1" lang="es-ES" sz="2800" spc="-1" strike="noStrike">
                <a:solidFill>
                  <a:srgbClr val="44546a"/>
                </a:solidFill>
                <a:latin typeface="Calibri"/>
              </a:rPr>
              <a:t>People die if they don't eat.</a:t>
            </a:r>
            <a:endParaRPr b="0" lang="es-ES" sz="2800" spc="-1" strike="noStrike">
              <a:solidFill>
                <a:srgbClr val="000000"/>
              </a:solidFill>
              <a:latin typeface="Calibri"/>
            </a:endParaRPr>
          </a:p>
          <a:p>
            <a:pPr marL="228600" indent="-228240">
              <a:lnSpc>
                <a:spcPct val="90000"/>
              </a:lnSpc>
              <a:spcBef>
                <a:spcPts val="1001"/>
              </a:spcBef>
              <a:buClr>
                <a:srgbClr val="44546a"/>
              </a:buClr>
              <a:buFont typeface="Arial"/>
              <a:buChar char="•"/>
            </a:pPr>
            <a:r>
              <a:rPr b="0" i="1" lang="es-ES" sz="2800" spc="-1" strike="noStrike">
                <a:solidFill>
                  <a:srgbClr val="44546a"/>
                </a:solidFill>
                <a:latin typeface="Calibri"/>
              </a:rPr>
              <a:t>You get water if you mix hydrogen and oxygen.</a:t>
            </a:r>
            <a:endParaRPr b="0" lang="es-ES" sz="2800" spc="-1" strike="noStrike">
              <a:solidFill>
                <a:srgbClr val="000000"/>
              </a:solidFill>
              <a:latin typeface="Calibri"/>
            </a:endParaRPr>
          </a:p>
          <a:p>
            <a:pPr marL="228600" indent="-228240">
              <a:lnSpc>
                <a:spcPct val="90000"/>
              </a:lnSpc>
              <a:spcBef>
                <a:spcPts val="1001"/>
              </a:spcBef>
              <a:buClr>
                <a:srgbClr val="44546a"/>
              </a:buClr>
              <a:buFont typeface="Arial"/>
              <a:buChar char="•"/>
            </a:pPr>
            <a:r>
              <a:rPr b="0" i="1" lang="es-ES" sz="2800" spc="-1" strike="noStrike">
                <a:solidFill>
                  <a:srgbClr val="44546a"/>
                </a:solidFill>
                <a:latin typeface="Calibri"/>
              </a:rPr>
              <a:t>Snakes bite if they are scared</a:t>
            </a:r>
            <a:endParaRPr b="0" lang="es-ES" sz="2800" spc="-1" strike="noStrike">
              <a:solidFill>
                <a:srgbClr val="000000"/>
              </a:solidFill>
              <a:latin typeface="Calibri"/>
            </a:endParaRPr>
          </a:p>
          <a:p>
            <a:pPr marL="228600" indent="-228240">
              <a:lnSpc>
                <a:spcPct val="90000"/>
              </a:lnSpc>
              <a:spcBef>
                <a:spcPts val="1001"/>
              </a:spcBef>
              <a:buClr>
                <a:srgbClr val="44546a"/>
              </a:buClr>
              <a:buFont typeface="Arial"/>
              <a:buChar char="•"/>
            </a:pPr>
            <a:r>
              <a:rPr b="0" i="1" lang="es-ES" sz="2800" spc="-1" strike="noStrike">
                <a:solidFill>
                  <a:srgbClr val="44546a"/>
                </a:solidFill>
                <a:latin typeface="Calibri"/>
              </a:rPr>
              <a:t>If babies are hungry, they cry</a:t>
            </a:r>
            <a:endParaRPr b="0" lang="es-ES" sz="2800" spc="-1" strike="noStrike">
              <a:solidFill>
                <a:srgbClr val="000000"/>
              </a:solidFill>
              <a:latin typeface="Calibri"/>
            </a:endParaRPr>
          </a:p>
          <a:p>
            <a:pPr>
              <a:lnSpc>
                <a:spcPct val="90000"/>
              </a:lnSpc>
              <a:spcBef>
                <a:spcPts val="1001"/>
              </a:spcBef>
            </a:pPr>
            <a:endParaRPr b="0" lang="es-ES" sz="2800" spc="-1" strike="noStrike">
              <a:solidFill>
                <a:srgbClr val="000000"/>
              </a:solidFill>
              <a:latin typeface="Calibri"/>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5" name="TextShape 1"/>
          <p:cNvSpPr txBox="1"/>
          <p:nvPr/>
        </p:nvSpPr>
        <p:spPr>
          <a:xfrm>
            <a:off x="1523880" y="0"/>
            <a:ext cx="9143640" cy="6857640"/>
          </a:xfrm>
          <a:prstGeom prst="rect">
            <a:avLst/>
          </a:prstGeom>
          <a:noFill/>
          <a:ln>
            <a:noFill/>
          </a:ln>
        </p:spPr>
        <p:txBody>
          <a:bodyPr>
            <a:noAutofit/>
          </a:bodyPr>
          <a:p>
            <a:pPr algn="ctr">
              <a:lnSpc>
                <a:spcPct val="90000"/>
              </a:lnSpc>
              <a:spcBef>
                <a:spcPts val="1001"/>
              </a:spcBef>
            </a:pPr>
            <a:endParaRPr b="0" lang="es-ES" sz="3200" spc="-1" strike="noStrike">
              <a:latin typeface="Arial"/>
            </a:endParaRPr>
          </a:p>
          <a:p>
            <a:pPr algn="ctr">
              <a:lnSpc>
                <a:spcPct val="90000"/>
              </a:lnSpc>
              <a:spcBef>
                <a:spcPts val="1001"/>
              </a:spcBef>
            </a:pPr>
            <a:r>
              <a:rPr b="1" lang="es-ES" sz="2400" spc="-1" strike="noStrike">
                <a:solidFill>
                  <a:srgbClr val="ffc000"/>
                </a:solidFill>
                <a:latin typeface="Calibri"/>
              </a:rPr>
              <a:t>The First Conditional:</a:t>
            </a:r>
            <a:endParaRPr b="0" lang="es-ES" sz="2400" spc="-1" strike="noStrike">
              <a:latin typeface="Arial"/>
            </a:endParaRPr>
          </a:p>
          <a:p>
            <a:pPr algn="ctr">
              <a:lnSpc>
                <a:spcPct val="90000"/>
              </a:lnSpc>
              <a:spcBef>
                <a:spcPts val="1001"/>
              </a:spcBef>
            </a:pPr>
            <a:endParaRPr b="0" lang="es-ES" sz="2400" spc="-1" strike="noStrike">
              <a:latin typeface="Arial"/>
            </a:endParaRPr>
          </a:p>
          <a:p>
            <a:pPr algn="ctr">
              <a:lnSpc>
                <a:spcPct val="90000"/>
              </a:lnSpc>
              <a:spcBef>
                <a:spcPts val="1001"/>
              </a:spcBef>
            </a:pPr>
            <a:br/>
            <a:r>
              <a:rPr b="0" lang="es-ES" sz="4400" spc="-1" strike="noStrike">
                <a:solidFill>
                  <a:srgbClr val="00b050"/>
                </a:solidFill>
                <a:latin typeface="Calibri"/>
              </a:rPr>
              <a:t>If + present simple, ... will + infinitive</a:t>
            </a:r>
            <a:endParaRPr b="0" lang="es-ES" sz="4400" spc="-1" strike="noStrike">
              <a:latin typeface="Arial"/>
            </a:endParaRPr>
          </a:p>
          <a:p>
            <a:pPr algn="ctr">
              <a:lnSpc>
                <a:spcPct val="90000"/>
              </a:lnSpc>
              <a:spcBef>
                <a:spcPts val="1001"/>
              </a:spcBef>
            </a:pPr>
            <a:r>
              <a:rPr b="0" lang="es-ES" sz="4400" spc="-1" strike="noStrike">
                <a:solidFill>
                  <a:srgbClr val="00b050"/>
                </a:solidFill>
                <a:latin typeface="Calibri"/>
              </a:rPr>
              <a:t>If + present simple,… future simple </a:t>
            </a:r>
            <a:r>
              <a:rPr b="0" lang="es-ES" sz="2400" spc="-1" strike="noStrike">
                <a:solidFill>
                  <a:srgbClr val="000000"/>
                </a:solidFill>
                <a:latin typeface="Calibri"/>
              </a:rPr>
              <a:t>         (future simple: will + Present Simple)</a:t>
            </a:r>
            <a:endParaRPr b="0" lang="es-ES" sz="2400" spc="-1" strike="noStrike">
              <a:latin typeface="Arial"/>
            </a:endParaRPr>
          </a:p>
          <a:p>
            <a:pPr algn="ctr">
              <a:lnSpc>
                <a:spcPct val="90000"/>
              </a:lnSpc>
              <a:spcBef>
                <a:spcPts val="1001"/>
              </a:spcBef>
            </a:pPr>
            <a:br/>
            <a:r>
              <a:rPr b="0" lang="es-ES" sz="2400" spc="-1" strike="noStrike">
                <a:solidFill>
                  <a:srgbClr val="00b050"/>
                </a:solidFill>
                <a:latin typeface="Calibri"/>
              </a:rPr>
              <a:t>If</a:t>
            </a:r>
            <a:r>
              <a:rPr b="0" lang="es-ES" sz="2400" spc="-1" strike="noStrike">
                <a:solidFill>
                  <a:srgbClr val="000000"/>
                </a:solidFill>
                <a:latin typeface="Calibri"/>
              </a:rPr>
              <a:t> it </a:t>
            </a:r>
            <a:r>
              <a:rPr b="0" lang="es-ES" sz="2400" spc="-1" strike="noStrike">
                <a:solidFill>
                  <a:srgbClr val="00b050"/>
                </a:solidFill>
                <a:latin typeface="Calibri"/>
              </a:rPr>
              <a:t>rains</a:t>
            </a:r>
            <a:r>
              <a:rPr b="0" lang="es-ES" sz="2400" spc="-1" strike="noStrike">
                <a:solidFill>
                  <a:srgbClr val="000000"/>
                </a:solidFill>
                <a:latin typeface="Calibri"/>
              </a:rPr>
              <a:t> tomorrow, we </a:t>
            </a:r>
            <a:r>
              <a:rPr b="0" lang="es-ES" sz="2400" spc="-1" strike="noStrike">
                <a:solidFill>
                  <a:srgbClr val="00b050"/>
                </a:solidFill>
                <a:latin typeface="Calibri"/>
              </a:rPr>
              <a:t>will go </a:t>
            </a:r>
            <a:r>
              <a:rPr b="0" lang="es-ES" sz="2400" spc="-1" strike="noStrike">
                <a:solidFill>
                  <a:srgbClr val="000000"/>
                </a:solidFill>
                <a:latin typeface="Calibri"/>
              </a:rPr>
              <a:t>to the cinema.</a:t>
            </a:r>
            <a:endParaRPr b="0" lang="es-ES" sz="2400" spc="-1" strike="noStrike">
              <a:latin typeface="Arial"/>
            </a:endParaRPr>
          </a:p>
          <a:p>
            <a:pPr algn="ctr">
              <a:lnSpc>
                <a:spcPct val="90000"/>
              </a:lnSpc>
              <a:spcBef>
                <a:spcPts val="1001"/>
              </a:spcBef>
            </a:pPr>
            <a:endParaRPr b="0" lang="es-ES" sz="2400" spc="-1" strike="noStrike">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 name="TextShape 1"/>
          <p:cNvSpPr txBox="1"/>
          <p:nvPr/>
        </p:nvSpPr>
        <p:spPr>
          <a:xfrm>
            <a:off x="1523880" y="0"/>
            <a:ext cx="9143640" cy="6857640"/>
          </a:xfrm>
          <a:prstGeom prst="rect">
            <a:avLst/>
          </a:prstGeom>
          <a:noFill/>
          <a:ln>
            <a:noFill/>
          </a:ln>
        </p:spPr>
        <p:txBody>
          <a:bodyPr>
            <a:normAutofit/>
          </a:bodyPr>
          <a:p>
            <a:pPr marL="228600" indent="-228240">
              <a:lnSpc>
                <a:spcPct val="90000"/>
              </a:lnSpc>
              <a:spcBef>
                <a:spcPts val="1001"/>
              </a:spcBef>
              <a:buClr>
                <a:srgbClr val="00b050"/>
              </a:buClr>
              <a:buFont typeface="Arial"/>
              <a:buChar char="•"/>
            </a:pPr>
            <a:r>
              <a:rPr b="0" lang="es-ES" sz="2800" spc="-1" strike="noStrike">
                <a:solidFill>
                  <a:srgbClr val="00b050"/>
                </a:solidFill>
                <a:latin typeface="Calibri"/>
              </a:rPr>
              <a:t>When do we use this conditional?</a:t>
            </a:r>
            <a:endParaRPr b="0" lang="es-ES" sz="2800" spc="-1" strike="noStrike">
              <a:solidFill>
                <a:srgbClr val="000000"/>
              </a:solidFill>
              <a:latin typeface="Calibri"/>
            </a:endParaRPr>
          </a:p>
          <a:p>
            <a:pPr marL="228600" indent="-228240">
              <a:lnSpc>
                <a:spcPct val="90000"/>
              </a:lnSpc>
              <a:spcBef>
                <a:spcPts val="1001"/>
              </a:spcBef>
              <a:buClr>
                <a:srgbClr val="000000"/>
              </a:buClr>
              <a:buFont typeface="Arial"/>
              <a:buChar char="•"/>
            </a:pPr>
            <a:r>
              <a:rPr b="0" lang="es-ES" sz="2800" spc="-1" strike="noStrike">
                <a:solidFill>
                  <a:srgbClr val="000000"/>
                </a:solidFill>
                <a:latin typeface="Calibri"/>
              </a:rPr>
              <a:t>It's used to talk about things which might happen in the future. Of course, we can't know what will happen in the future, but this describes possible things, which could easily come true.</a:t>
            </a:r>
            <a:endParaRPr b="0" lang="es-ES" sz="2800" spc="-1" strike="noStrike">
              <a:solidFill>
                <a:srgbClr val="000000"/>
              </a:solidFill>
              <a:latin typeface="Calibri"/>
            </a:endParaRPr>
          </a:p>
          <a:p>
            <a:pPr marL="228600" indent="-228240">
              <a:lnSpc>
                <a:spcPct val="90000"/>
              </a:lnSpc>
              <a:spcBef>
                <a:spcPts val="1001"/>
              </a:spcBef>
            </a:pPr>
            <a:r>
              <a:rPr b="0" lang="es-ES" sz="2800" spc="-1" strike="noStrike">
                <a:solidFill>
                  <a:srgbClr val="000000"/>
                </a:solidFill>
                <a:latin typeface="Calibri"/>
              </a:rPr>
              <a:t>Here are some more examples:</a:t>
            </a:r>
            <a:endParaRPr b="0" lang="es-ES" sz="2800" spc="-1" strike="noStrike">
              <a:solidFill>
                <a:srgbClr val="000000"/>
              </a:solidFill>
              <a:latin typeface="Calibri"/>
            </a:endParaRPr>
          </a:p>
          <a:p>
            <a:pPr marL="228600" indent="-228240">
              <a:lnSpc>
                <a:spcPct val="90000"/>
              </a:lnSpc>
              <a:spcBef>
                <a:spcPts val="1001"/>
              </a:spcBef>
              <a:buClr>
                <a:srgbClr val="44546a"/>
              </a:buClr>
              <a:buFont typeface="Arial"/>
              <a:buChar char="•"/>
            </a:pPr>
            <a:r>
              <a:rPr b="0" i="1" lang="es-ES" sz="2800" spc="-1" strike="noStrike">
                <a:solidFill>
                  <a:srgbClr val="44546a"/>
                </a:solidFill>
                <a:latin typeface="Calibri"/>
              </a:rPr>
              <a:t>If it </a:t>
            </a:r>
            <a:r>
              <a:rPr b="1" i="1" lang="es-ES" sz="2800" spc="-1" strike="noStrike">
                <a:solidFill>
                  <a:srgbClr val="44546a"/>
                </a:solidFill>
                <a:latin typeface="Calibri"/>
              </a:rPr>
              <a:t>rains</a:t>
            </a:r>
            <a:r>
              <a:rPr b="0" i="1" lang="es-ES" sz="2800" spc="-1" strike="noStrike">
                <a:solidFill>
                  <a:srgbClr val="44546a"/>
                </a:solidFill>
                <a:latin typeface="Calibri"/>
              </a:rPr>
              <a:t>, I </a:t>
            </a:r>
            <a:r>
              <a:rPr b="1" i="1" lang="es-ES" sz="2800" spc="-1" strike="noStrike">
                <a:solidFill>
                  <a:srgbClr val="44546a"/>
                </a:solidFill>
                <a:latin typeface="Calibri"/>
              </a:rPr>
              <a:t>won't go</a:t>
            </a:r>
            <a:r>
              <a:rPr b="0" i="1" lang="es-ES" sz="2800" spc="-1" strike="noStrike">
                <a:solidFill>
                  <a:srgbClr val="44546a"/>
                </a:solidFill>
                <a:latin typeface="Calibri"/>
              </a:rPr>
              <a:t> to the park.</a:t>
            </a:r>
            <a:endParaRPr b="0" lang="es-ES" sz="2800" spc="-1" strike="noStrike">
              <a:solidFill>
                <a:srgbClr val="000000"/>
              </a:solidFill>
              <a:latin typeface="Calibri"/>
            </a:endParaRPr>
          </a:p>
          <a:p>
            <a:pPr marL="228600" indent="-228240">
              <a:lnSpc>
                <a:spcPct val="90000"/>
              </a:lnSpc>
              <a:spcBef>
                <a:spcPts val="1001"/>
              </a:spcBef>
              <a:buClr>
                <a:srgbClr val="44546a"/>
              </a:buClr>
              <a:buFont typeface="Arial"/>
              <a:buChar char="•"/>
            </a:pPr>
            <a:r>
              <a:rPr b="0" i="1" lang="es-ES" sz="2800" spc="-1" strike="noStrike">
                <a:solidFill>
                  <a:srgbClr val="44546a"/>
                </a:solidFill>
                <a:latin typeface="Calibri"/>
              </a:rPr>
              <a:t>If I </a:t>
            </a:r>
            <a:r>
              <a:rPr b="1" i="1" lang="es-ES" sz="2800" spc="-1" strike="noStrike">
                <a:solidFill>
                  <a:srgbClr val="44546a"/>
                </a:solidFill>
                <a:latin typeface="Calibri"/>
              </a:rPr>
              <a:t>study</a:t>
            </a:r>
            <a:r>
              <a:rPr b="0" i="1" lang="es-ES" sz="2800" spc="-1" strike="noStrike">
                <a:solidFill>
                  <a:srgbClr val="44546a"/>
                </a:solidFill>
                <a:latin typeface="Calibri"/>
              </a:rPr>
              <a:t> today, I</a:t>
            </a:r>
            <a:r>
              <a:rPr b="1" i="1" lang="es-ES" sz="2800" spc="-1" strike="noStrike">
                <a:solidFill>
                  <a:srgbClr val="44546a"/>
                </a:solidFill>
                <a:latin typeface="Calibri"/>
              </a:rPr>
              <a:t>'ll go</a:t>
            </a:r>
            <a:r>
              <a:rPr b="0" i="1" lang="es-ES" sz="2800" spc="-1" strike="noStrike">
                <a:solidFill>
                  <a:srgbClr val="44546a"/>
                </a:solidFill>
                <a:latin typeface="Calibri"/>
              </a:rPr>
              <a:t> to the party tonight.</a:t>
            </a:r>
            <a:endParaRPr b="0" lang="es-ES" sz="2800" spc="-1" strike="noStrike">
              <a:solidFill>
                <a:srgbClr val="000000"/>
              </a:solidFill>
              <a:latin typeface="Calibri"/>
            </a:endParaRPr>
          </a:p>
          <a:p>
            <a:pPr marL="228600" indent="-228240">
              <a:lnSpc>
                <a:spcPct val="90000"/>
              </a:lnSpc>
              <a:spcBef>
                <a:spcPts val="1001"/>
              </a:spcBef>
              <a:buClr>
                <a:srgbClr val="44546a"/>
              </a:buClr>
              <a:buFont typeface="Arial"/>
              <a:buChar char="•"/>
            </a:pPr>
            <a:r>
              <a:rPr b="0" i="1" lang="es-ES" sz="2800" spc="-1" strike="noStrike">
                <a:solidFill>
                  <a:srgbClr val="44546a"/>
                </a:solidFill>
                <a:latin typeface="Calibri"/>
              </a:rPr>
              <a:t>If I </a:t>
            </a:r>
            <a:r>
              <a:rPr b="1" i="1" lang="es-ES" sz="2800" spc="-1" strike="noStrike">
                <a:solidFill>
                  <a:srgbClr val="44546a"/>
                </a:solidFill>
                <a:latin typeface="Calibri"/>
              </a:rPr>
              <a:t>have</a:t>
            </a:r>
            <a:r>
              <a:rPr b="0" i="1" lang="es-ES" sz="2800" spc="-1" strike="noStrike">
                <a:solidFill>
                  <a:srgbClr val="44546a"/>
                </a:solidFill>
                <a:latin typeface="Calibri"/>
              </a:rPr>
              <a:t> enough money, I</a:t>
            </a:r>
            <a:r>
              <a:rPr b="1" i="1" lang="es-ES" sz="2800" spc="-1" strike="noStrike">
                <a:solidFill>
                  <a:srgbClr val="44546a"/>
                </a:solidFill>
                <a:latin typeface="Calibri"/>
              </a:rPr>
              <a:t>'ll buy</a:t>
            </a:r>
            <a:r>
              <a:rPr b="0" i="1" lang="es-ES" sz="2800" spc="-1" strike="noStrike">
                <a:solidFill>
                  <a:srgbClr val="44546a"/>
                </a:solidFill>
                <a:latin typeface="Calibri"/>
              </a:rPr>
              <a:t> some new shoes.</a:t>
            </a:r>
            <a:endParaRPr b="0" lang="es-ES" sz="2800" spc="-1" strike="noStrike">
              <a:solidFill>
                <a:srgbClr val="000000"/>
              </a:solidFill>
              <a:latin typeface="Calibri"/>
            </a:endParaRPr>
          </a:p>
          <a:p>
            <a:pPr marL="228600" indent="-228240">
              <a:lnSpc>
                <a:spcPct val="90000"/>
              </a:lnSpc>
              <a:spcBef>
                <a:spcPts val="1001"/>
              </a:spcBef>
              <a:buClr>
                <a:srgbClr val="44546a"/>
              </a:buClr>
              <a:buFont typeface="Arial"/>
              <a:buChar char="•"/>
            </a:pPr>
            <a:r>
              <a:rPr b="0" i="1" lang="es-ES" sz="2800" spc="-1" strike="noStrike">
                <a:solidFill>
                  <a:srgbClr val="44546a"/>
                </a:solidFill>
                <a:latin typeface="Calibri"/>
              </a:rPr>
              <a:t>She</a:t>
            </a:r>
            <a:r>
              <a:rPr b="1" i="1" lang="es-ES" sz="2800" spc="-1" strike="noStrike">
                <a:solidFill>
                  <a:srgbClr val="44546a"/>
                </a:solidFill>
                <a:latin typeface="Calibri"/>
              </a:rPr>
              <a:t>'ll be</a:t>
            </a:r>
            <a:r>
              <a:rPr b="0" i="1" lang="es-ES" sz="2800" spc="-1" strike="noStrike">
                <a:solidFill>
                  <a:srgbClr val="44546a"/>
                </a:solidFill>
                <a:latin typeface="Calibri"/>
              </a:rPr>
              <a:t> late if the train </a:t>
            </a:r>
            <a:r>
              <a:rPr b="1" i="1" lang="es-ES" sz="2800" spc="-1" strike="noStrike">
                <a:solidFill>
                  <a:srgbClr val="44546a"/>
                </a:solidFill>
                <a:latin typeface="Calibri"/>
              </a:rPr>
              <a:t>is</a:t>
            </a:r>
            <a:r>
              <a:rPr b="0" i="1" lang="es-ES" sz="2800" spc="-1" strike="noStrike">
                <a:solidFill>
                  <a:srgbClr val="44546a"/>
                </a:solidFill>
                <a:latin typeface="Calibri"/>
              </a:rPr>
              <a:t> delayed.</a:t>
            </a:r>
            <a:endParaRPr b="0" lang="es-ES" sz="2800" spc="-1" strike="noStrike">
              <a:solidFill>
                <a:srgbClr val="000000"/>
              </a:solidFill>
              <a:latin typeface="Calibri"/>
            </a:endParaRPr>
          </a:p>
          <a:p>
            <a:pPr marL="228600" indent="-228240">
              <a:lnSpc>
                <a:spcPct val="90000"/>
              </a:lnSpc>
              <a:spcBef>
                <a:spcPts val="1001"/>
              </a:spcBef>
              <a:buClr>
                <a:srgbClr val="44546a"/>
              </a:buClr>
              <a:buFont typeface="Arial"/>
              <a:buChar char="•"/>
            </a:pPr>
            <a:r>
              <a:rPr b="0" i="1" lang="es-ES" sz="2800" spc="-1" strike="noStrike">
                <a:solidFill>
                  <a:srgbClr val="44546a"/>
                </a:solidFill>
                <a:latin typeface="Calibri"/>
              </a:rPr>
              <a:t>She</a:t>
            </a:r>
            <a:r>
              <a:rPr b="1" i="1" lang="es-ES" sz="2800" spc="-1" strike="noStrike">
                <a:solidFill>
                  <a:srgbClr val="44546a"/>
                </a:solidFill>
                <a:latin typeface="Calibri"/>
              </a:rPr>
              <a:t>'ll miss</a:t>
            </a:r>
            <a:r>
              <a:rPr b="0" i="1" lang="es-ES" sz="2800" spc="-1" strike="noStrike">
                <a:solidFill>
                  <a:srgbClr val="44546a"/>
                </a:solidFill>
                <a:latin typeface="Calibri"/>
              </a:rPr>
              <a:t> the bus if she </a:t>
            </a:r>
            <a:r>
              <a:rPr b="1" i="1" lang="es-ES" sz="2800" spc="-1" strike="noStrike">
                <a:solidFill>
                  <a:srgbClr val="44546a"/>
                </a:solidFill>
                <a:latin typeface="Calibri"/>
              </a:rPr>
              <a:t>doesn't leave</a:t>
            </a:r>
            <a:r>
              <a:rPr b="0" i="1" lang="es-ES" sz="2800" spc="-1" strike="noStrike">
                <a:solidFill>
                  <a:srgbClr val="44546a"/>
                </a:solidFill>
                <a:latin typeface="Calibri"/>
              </a:rPr>
              <a:t> soon.</a:t>
            </a:r>
            <a:endParaRPr b="0" lang="es-ES" sz="2800" spc="-1" strike="noStrike">
              <a:solidFill>
                <a:srgbClr val="000000"/>
              </a:solidFill>
              <a:latin typeface="Calibri"/>
            </a:endParaRPr>
          </a:p>
          <a:p>
            <a:pPr marL="228600" indent="-228240">
              <a:lnSpc>
                <a:spcPct val="90000"/>
              </a:lnSpc>
              <a:spcBef>
                <a:spcPts val="1001"/>
              </a:spcBef>
              <a:buClr>
                <a:srgbClr val="44546a"/>
              </a:buClr>
              <a:buFont typeface="Arial"/>
              <a:buChar char="•"/>
            </a:pPr>
            <a:r>
              <a:rPr b="0" i="1" lang="es-ES" sz="2800" spc="-1" strike="noStrike">
                <a:solidFill>
                  <a:srgbClr val="44546a"/>
                </a:solidFill>
                <a:latin typeface="Calibri"/>
              </a:rPr>
              <a:t>If I </a:t>
            </a:r>
            <a:r>
              <a:rPr b="1" i="1" lang="es-ES" sz="2800" spc="-1" strike="noStrike">
                <a:solidFill>
                  <a:srgbClr val="44546a"/>
                </a:solidFill>
                <a:latin typeface="Calibri"/>
              </a:rPr>
              <a:t>see</a:t>
            </a:r>
            <a:r>
              <a:rPr b="0" i="1" lang="es-ES" sz="2800" spc="-1" strike="noStrike">
                <a:solidFill>
                  <a:srgbClr val="44546a"/>
                </a:solidFill>
                <a:latin typeface="Calibri"/>
              </a:rPr>
              <a:t> her, I</a:t>
            </a:r>
            <a:r>
              <a:rPr b="1" i="1" lang="es-ES" sz="2800" spc="-1" strike="noStrike">
                <a:solidFill>
                  <a:srgbClr val="44546a"/>
                </a:solidFill>
                <a:latin typeface="Calibri"/>
              </a:rPr>
              <a:t>'ll tell</a:t>
            </a:r>
            <a:r>
              <a:rPr b="0" i="1" lang="es-ES" sz="2800" spc="-1" strike="noStrike">
                <a:solidFill>
                  <a:srgbClr val="44546a"/>
                </a:solidFill>
                <a:latin typeface="Calibri"/>
              </a:rPr>
              <a:t> her.</a:t>
            </a:r>
            <a:endParaRPr b="0" lang="es-ES" sz="2800" spc="-1" strike="noStrike">
              <a:solidFill>
                <a:srgbClr val="000000"/>
              </a:solidFill>
              <a:latin typeface="Calibri"/>
            </a:endParaRPr>
          </a:p>
          <a:p>
            <a:pPr marL="228600" indent="-228240">
              <a:lnSpc>
                <a:spcPct val="90000"/>
              </a:lnSpc>
              <a:spcBef>
                <a:spcPts val="1001"/>
              </a:spcBef>
            </a:pPr>
            <a:endParaRPr b="0" lang="es-ES" sz="2800" spc="-1" strike="noStrike">
              <a:solidFill>
                <a:srgbClr val="000000"/>
              </a:solidFill>
              <a:latin typeface="Calibri"/>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 name="TextShape 1"/>
          <p:cNvSpPr txBox="1"/>
          <p:nvPr/>
        </p:nvSpPr>
        <p:spPr>
          <a:xfrm>
            <a:off x="1523880" y="0"/>
            <a:ext cx="9143640" cy="6857640"/>
          </a:xfrm>
          <a:prstGeom prst="rect">
            <a:avLst/>
          </a:prstGeom>
          <a:noFill/>
          <a:ln>
            <a:noFill/>
          </a:ln>
        </p:spPr>
        <p:txBody>
          <a:bodyPr>
            <a:noAutofit/>
          </a:bodyPr>
          <a:p>
            <a:pPr algn="ctr">
              <a:lnSpc>
                <a:spcPct val="90000"/>
              </a:lnSpc>
              <a:spcBef>
                <a:spcPts val="1001"/>
              </a:spcBef>
            </a:pPr>
            <a:endParaRPr b="0" lang="es-ES" sz="3200" spc="-1" strike="noStrike">
              <a:latin typeface="Arial"/>
            </a:endParaRPr>
          </a:p>
          <a:p>
            <a:pPr algn="ctr">
              <a:lnSpc>
                <a:spcPct val="90000"/>
              </a:lnSpc>
              <a:spcBef>
                <a:spcPts val="1001"/>
              </a:spcBef>
            </a:pPr>
            <a:r>
              <a:rPr b="1" lang="es-ES" sz="2400" spc="-1" strike="noStrike">
                <a:solidFill>
                  <a:srgbClr val="ff0000"/>
                </a:solidFill>
                <a:latin typeface="Calibri"/>
              </a:rPr>
              <a:t>The Second Conditional:</a:t>
            </a:r>
            <a:endParaRPr b="0" lang="es-ES" sz="2400" spc="-1" strike="noStrike">
              <a:latin typeface="Arial"/>
            </a:endParaRPr>
          </a:p>
          <a:p>
            <a:pPr algn="ctr">
              <a:lnSpc>
                <a:spcPct val="90000"/>
              </a:lnSpc>
              <a:spcBef>
                <a:spcPts val="1001"/>
              </a:spcBef>
            </a:pPr>
            <a:br/>
            <a:r>
              <a:rPr b="0" lang="es-ES" sz="2400" spc="-1" strike="noStrike">
                <a:solidFill>
                  <a:srgbClr val="00b050"/>
                </a:solidFill>
                <a:latin typeface="Calibri"/>
              </a:rPr>
              <a:t>If + past simple, ... would + infinitive</a:t>
            </a:r>
            <a:endParaRPr b="0" lang="es-ES" sz="2400" spc="-1" strike="noStrike">
              <a:latin typeface="Arial"/>
            </a:endParaRPr>
          </a:p>
          <a:p>
            <a:pPr algn="ctr">
              <a:lnSpc>
                <a:spcPct val="90000"/>
              </a:lnSpc>
              <a:spcBef>
                <a:spcPts val="1001"/>
              </a:spcBef>
            </a:pPr>
            <a:endParaRPr b="0" lang="es-ES" sz="2400" spc="-1" strike="noStrike">
              <a:latin typeface="Arial"/>
            </a:endParaRPr>
          </a:p>
          <a:p>
            <a:pPr algn="ctr">
              <a:lnSpc>
                <a:spcPct val="90000"/>
              </a:lnSpc>
              <a:spcBef>
                <a:spcPts val="1001"/>
              </a:spcBef>
            </a:pPr>
            <a:endParaRPr b="0" lang="es-ES" sz="2400" spc="-1" strike="noStrike">
              <a:latin typeface="Arial"/>
            </a:endParaRPr>
          </a:p>
          <a:p>
            <a:pPr algn="ctr">
              <a:lnSpc>
                <a:spcPct val="90000"/>
              </a:lnSpc>
              <a:spcBef>
                <a:spcPts val="1001"/>
              </a:spcBef>
            </a:pPr>
            <a:br/>
            <a:r>
              <a:rPr b="0" lang="es-ES" sz="2400" spc="-1" strike="noStrike">
                <a:solidFill>
                  <a:srgbClr val="00b050"/>
                </a:solidFill>
                <a:latin typeface="Calibri"/>
              </a:rPr>
              <a:t>If I had </a:t>
            </a:r>
            <a:r>
              <a:rPr b="0" lang="es-ES" sz="2400" spc="-1" strike="noStrike">
                <a:solidFill>
                  <a:srgbClr val="000000"/>
                </a:solidFill>
                <a:latin typeface="Calibri"/>
              </a:rPr>
              <a:t>a lot of money, I </a:t>
            </a:r>
            <a:r>
              <a:rPr b="0" lang="es-ES" sz="2400" spc="-1" strike="noStrike">
                <a:solidFill>
                  <a:srgbClr val="00b050"/>
                </a:solidFill>
                <a:latin typeface="Calibri"/>
              </a:rPr>
              <a:t>would travel </a:t>
            </a:r>
            <a:r>
              <a:rPr b="0" lang="es-ES" sz="2400" spc="-1" strike="noStrike">
                <a:solidFill>
                  <a:srgbClr val="000000"/>
                </a:solidFill>
                <a:latin typeface="Calibri"/>
              </a:rPr>
              <a:t>around the world.</a:t>
            </a:r>
            <a:endParaRPr b="0" lang="es-ES" sz="2400" spc="-1" strike="noStrike">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8" name="TextShape 1"/>
          <p:cNvSpPr txBox="1"/>
          <p:nvPr/>
        </p:nvSpPr>
        <p:spPr>
          <a:xfrm>
            <a:off x="1523880" y="0"/>
            <a:ext cx="9143640" cy="6857640"/>
          </a:xfrm>
          <a:prstGeom prst="rect">
            <a:avLst/>
          </a:prstGeom>
          <a:noFill/>
          <a:ln>
            <a:noFill/>
          </a:ln>
        </p:spPr>
        <p:txBody>
          <a:bodyPr>
            <a:normAutofit/>
          </a:bodyPr>
          <a:p>
            <a:pPr marL="228600" indent="-228240">
              <a:lnSpc>
                <a:spcPct val="90000"/>
              </a:lnSpc>
              <a:spcBef>
                <a:spcPts val="1001"/>
              </a:spcBef>
              <a:buClr>
                <a:srgbClr val="00b050"/>
              </a:buClr>
              <a:buFont typeface="Arial"/>
              <a:buChar char="•"/>
            </a:pPr>
            <a:r>
              <a:rPr b="0" lang="es-ES" sz="2800" spc="-1" strike="noStrike">
                <a:solidFill>
                  <a:srgbClr val="00b050"/>
                </a:solidFill>
                <a:latin typeface="Calibri"/>
              </a:rPr>
              <a:t>When do we use this conditional?</a:t>
            </a:r>
            <a:endParaRPr b="0" lang="es-ES" sz="2800" spc="-1" strike="noStrike">
              <a:solidFill>
                <a:srgbClr val="000000"/>
              </a:solidFill>
              <a:latin typeface="Calibri"/>
            </a:endParaRPr>
          </a:p>
          <a:p>
            <a:pPr marL="228600" indent="-228240">
              <a:lnSpc>
                <a:spcPct val="90000"/>
              </a:lnSpc>
              <a:spcBef>
                <a:spcPts val="1001"/>
              </a:spcBef>
            </a:pPr>
            <a:r>
              <a:rPr b="0" lang="es-ES" sz="2800" spc="-1" strike="noStrike">
                <a:solidFill>
                  <a:srgbClr val="000000"/>
                </a:solidFill>
                <a:latin typeface="Calibri"/>
              </a:rPr>
              <a:t>First, we can use it to talk about things in the future that are probably not going to be true. Maybe I'm imagining some dream for example.</a:t>
            </a:r>
            <a:endParaRPr b="0" lang="es-ES" sz="2800" spc="-1" strike="noStrike">
              <a:solidFill>
                <a:srgbClr val="000000"/>
              </a:solidFill>
              <a:latin typeface="Calibri"/>
            </a:endParaRPr>
          </a:p>
          <a:p>
            <a:pPr marL="228600" indent="-228240">
              <a:lnSpc>
                <a:spcPct val="90000"/>
              </a:lnSpc>
              <a:spcBef>
                <a:spcPts val="1001"/>
              </a:spcBef>
              <a:buClr>
                <a:srgbClr val="0070c0"/>
              </a:buClr>
              <a:buFont typeface="Arial"/>
              <a:buChar char="•"/>
            </a:pPr>
            <a:r>
              <a:rPr b="0" lang="es-ES" sz="2600" spc="-1" strike="noStrike">
                <a:solidFill>
                  <a:srgbClr val="0070c0"/>
                </a:solidFill>
                <a:latin typeface="Calibri"/>
              </a:rPr>
              <a:t>If I </a:t>
            </a:r>
            <a:r>
              <a:rPr b="1" lang="es-ES" sz="2600" spc="-1" strike="noStrike">
                <a:solidFill>
                  <a:srgbClr val="0070c0"/>
                </a:solidFill>
                <a:latin typeface="Calibri"/>
              </a:rPr>
              <a:t>won</a:t>
            </a:r>
            <a:r>
              <a:rPr b="0" lang="es-ES" sz="2600" spc="-1" strike="noStrike">
                <a:solidFill>
                  <a:srgbClr val="0070c0"/>
                </a:solidFill>
                <a:latin typeface="Calibri"/>
              </a:rPr>
              <a:t> the lottery, I </a:t>
            </a:r>
            <a:r>
              <a:rPr b="1" lang="es-ES" sz="2600" spc="-1" strike="noStrike">
                <a:solidFill>
                  <a:srgbClr val="0070c0"/>
                </a:solidFill>
                <a:latin typeface="Calibri"/>
              </a:rPr>
              <a:t>would buy</a:t>
            </a:r>
            <a:r>
              <a:rPr b="0" lang="es-ES" sz="2600" spc="-1" strike="noStrike">
                <a:solidFill>
                  <a:srgbClr val="0070c0"/>
                </a:solidFill>
                <a:latin typeface="Calibri"/>
              </a:rPr>
              <a:t> a big house.(I probably won't win the lottery)</a:t>
            </a:r>
            <a:endParaRPr b="0" lang="es-ES" sz="2600" spc="-1" strike="noStrike">
              <a:solidFill>
                <a:srgbClr val="000000"/>
              </a:solidFill>
              <a:latin typeface="Calibri"/>
            </a:endParaRPr>
          </a:p>
          <a:p>
            <a:pPr marL="228600" indent="-228240">
              <a:lnSpc>
                <a:spcPct val="90000"/>
              </a:lnSpc>
              <a:spcBef>
                <a:spcPts val="1001"/>
              </a:spcBef>
              <a:buClr>
                <a:srgbClr val="0070c0"/>
              </a:buClr>
              <a:buFont typeface="Arial"/>
              <a:buChar char="•"/>
            </a:pPr>
            <a:r>
              <a:rPr b="0" lang="es-ES" sz="2600" spc="-1" strike="noStrike">
                <a:solidFill>
                  <a:srgbClr val="0070c0"/>
                </a:solidFill>
                <a:latin typeface="Calibri"/>
              </a:rPr>
              <a:t>If I </a:t>
            </a:r>
            <a:r>
              <a:rPr b="1" lang="es-ES" sz="2600" spc="-1" strike="noStrike">
                <a:solidFill>
                  <a:srgbClr val="0070c0"/>
                </a:solidFill>
                <a:latin typeface="Calibri"/>
              </a:rPr>
              <a:t>met</a:t>
            </a:r>
            <a:r>
              <a:rPr b="0" lang="es-ES" sz="2600" spc="-1" strike="noStrike">
                <a:solidFill>
                  <a:srgbClr val="0070c0"/>
                </a:solidFill>
                <a:latin typeface="Calibri"/>
              </a:rPr>
              <a:t> the Queen of England, I </a:t>
            </a:r>
            <a:r>
              <a:rPr b="1" lang="es-ES" sz="2600" spc="-1" strike="noStrike">
                <a:solidFill>
                  <a:srgbClr val="0070c0"/>
                </a:solidFill>
                <a:latin typeface="Calibri"/>
              </a:rPr>
              <a:t>would say</a:t>
            </a:r>
            <a:r>
              <a:rPr b="0" lang="es-ES" sz="2600" spc="-1" strike="noStrike">
                <a:solidFill>
                  <a:srgbClr val="0070c0"/>
                </a:solidFill>
                <a:latin typeface="Calibri"/>
              </a:rPr>
              <a:t> hello.</a:t>
            </a:r>
            <a:endParaRPr b="0" lang="es-ES" sz="2600" spc="-1" strike="noStrike">
              <a:solidFill>
                <a:srgbClr val="000000"/>
              </a:solidFill>
              <a:latin typeface="Calibri"/>
            </a:endParaRPr>
          </a:p>
          <a:p>
            <a:pPr marL="228600" indent="-228240">
              <a:lnSpc>
                <a:spcPct val="90000"/>
              </a:lnSpc>
              <a:spcBef>
                <a:spcPts val="1001"/>
              </a:spcBef>
              <a:buClr>
                <a:srgbClr val="0070c0"/>
              </a:buClr>
              <a:buFont typeface="Arial"/>
              <a:buChar char="•"/>
            </a:pPr>
            <a:r>
              <a:rPr b="0" lang="es-ES" sz="2600" spc="-1" strike="noStrike">
                <a:solidFill>
                  <a:srgbClr val="0070c0"/>
                </a:solidFill>
                <a:latin typeface="Calibri"/>
              </a:rPr>
              <a:t>She </a:t>
            </a:r>
            <a:r>
              <a:rPr b="1" lang="es-ES" sz="2600" spc="-1" strike="noStrike">
                <a:solidFill>
                  <a:srgbClr val="0070c0"/>
                </a:solidFill>
                <a:latin typeface="Calibri"/>
              </a:rPr>
              <a:t>would travel</a:t>
            </a:r>
            <a:r>
              <a:rPr b="0" lang="es-ES" sz="2600" spc="-1" strike="noStrike">
                <a:solidFill>
                  <a:srgbClr val="0070c0"/>
                </a:solidFill>
                <a:latin typeface="Calibri"/>
              </a:rPr>
              <a:t> all over the world if she </a:t>
            </a:r>
            <a:r>
              <a:rPr b="1" lang="es-ES" sz="2600" spc="-1" strike="noStrike">
                <a:solidFill>
                  <a:srgbClr val="0070c0"/>
                </a:solidFill>
                <a:latin typeface="Calibri"/>
              </a:rPr>
              <a:t>were</a:t>
            </a:r>
            <a:r>
              <a:rPr b="0" lang="es-ES" sz="2600" spc="-1" strike="noStrike">
                <a:solidFill>
                  <a:srgbClr val="0070c0"/>
                </a:solidFill>
                <a:latin typeface="Calibri"/>
              </a:rPr>
              <a:t> rich.</a:t>
            </a:r>
            <a:endParaRPr b="0" lang="es-ES" sz="2600" spc="-1" strike="noStrike">
              <a:solidFill>
                <a:srgbClr val="000000"/>
              </a:solidFill>
              <a:latin typeface="Calibri"/>
            </a:endParaRPr>
          </a:p>
          <a:p>
            <a:pPr marL="228600" indent="-228240">
              <a:lnSpc>
                <a:spcPct val="90000"/>
              </a:lnSpc>
              <a:spcBef>
                <a:spcPts val="1001"/>
              </a:spcBef>
              <a:buClr>
                <a:srgbClr val="0070c0"/>
              </a:buClr>
              <a:buFont typeface="Arial"/>
              <a:buChar char="•"/>
            </a:pPr>
            <a:r>
              <a:rPr b="0" lang="es-ES" sz="2600" spc="-1" strike="noStrike">
                <a:solidFill>
                  <a:srgbClr val="0070c0"/>
                </a:solidFill>
                <a:latin typeface="Calibri"/>
              </a:rPr>
              <a:t>She </a:t>
            </a:r>
            <a:r>
              <a:rPr b="1" lang="es-ES" sz="2600" spc="-1" strike="noStrike">
                <a:solidFill>
                  <a:srgbClr val="0070c0"/>
                </a:solidFill>
                <a:latin typeface="Calibri"/>
              </a:rPr>
              <a:t>would pass</a:t>
            </a:r>
            <a:r>
              <a:rPr b="0" lang="es-ES" sz="2600" spc="-1" strike="noStrike">
                <a:solidFill>
                  <a:srgbClr val="0070c0"/>
                </a:solidFill>
                <a:latin typeface="Calibri"/>
              </a:rPr>
              <a:t> the exam if she ever </a:t>
            </a:r>
            <a:r>
              <a:rPr b="1" lang="es-ES" sz="2600" spc="-1" strike="noStrike">
                <a:solidFill>
                  <a:srgbClr val="0070c0"/>
                </a:solidFill>
                <a:latin typeface="Calibri"/>
              </a:rPr>
              <a:t>studied</a:t>
            </a:r>
            <a:r>
              <a:rPr b="0" lang="es-ES" sz="2600" spc="-1" strike="noStrike">
                <a:solidFill>
                  <a:srgbClr val="0070c0"/>
                </a:solidFill>
                <a:latin typeface="Calibri"/>
              </a:rPr>
              <a:t>.(She never studies, so this won't happen)</a:t>
            </a:r>
            <a:endParaRPr b="0" lang="es-ES" sz="2600" spc="-1" strike="noStrike">
              <a:solidFill>
                <a:srgbClr val="000000"/>
              </a:solidFill>
              <a:latin typeface="Calibri"/>
            </a:endParaRPr>
          </a:p>
          <a:p>
            <a:pPr marL="228600" indent="-228240">
              <a:lnSpc>
                <a:spcPct val="90000"/>
              </a:lnSpc>
              <a:spcBef>
                <a:spcPts val="1001"/>
              </a:spcBef>
            </a:pPr>
            <a:r>
              <a:rPr b="0" lang="es-ES" sz="2800" spc="-1" strike="noStrike">
                <a:solidFill>
                  <a:srgbClr val="000000"/>
                </a:solidFill>
                <a:latin typeface="Calibri"/>
              </a:rPr>
              <a:t>Second, we can use it to talk about something in the present which is impossible, because it's not true.  Have a look at these examples:</a:t>
            </a:r>
            <a:endParaRPr b="0" lang="es-ES" sz="2800" spc="-1" strike="noStrike">
              <a:solidFill>
                <a:srgbClr val="000000"/>
              </a:solidFill>
              <a:latin typeface="Calibri"/>
            </a:endParaRPr>
          </a:p>
          <a:p>
            <a:pPr marL="228600" indent="-228240">
              <a:lnSpc>
                <a:spcPct val="90000"/>
              </a:lnSpc>
              <a:spcBef>
                <a:spcPts val="1001"/>
              </a:spcBef>
              <a:buClr>
                <a:srgbClr val="0070c0"/>
              </a:buClr>
              <a:buFont typeface="Arial"/>
              <a:buChar char="•"/>
            </a:pPr>
            <a:r>
              <a:rPr b="0" lang="es-ES" sz="3000" spc="-1" strike="noStrike">
                <a:solidFill>
                  <a:srgbClr val="0070c0"/>
                </a:solidFill>
                <a:latin typeface="Calibri"/>
              </a:rPr>
              <a:t>If I </a:t>
            </a:r>
            <a:r>
              <a:rPr b="1" lang="es-ES" sz="3000" spc="-1" strike="noStrike">
                <a:solidFill>
                  <a:srgbClr val="0070c0"/>
                </a:solidFill>
                <a:latin typeface="Calibri"/>
              </a:rPr>
              <a:t>had</a:t>
            </a:r>
            <a:r>
              <a:rPr b="0" lang="es-ES" sz="3000" spc="-1" strike="noStrike">
                <a:solidFill>
                  <a:srgbClr val="0070c0"/>
                </a:solidFill>
                <a:latin typeface="Calibri"/>
              </a:rPr>
              <a:t> his number, I </a:t>
            </a:r>
            <a:r>
              <a:rPr b="1" lang="es-ES" sz="3000" spc="-1" strike="noStrike">
                <a:solidFill>
                  <a:srgbClr val="0070c0"/>
                </a:solidFill>
                <a:latin typeface="Calibri"/>
              </a:rPr>
              <a:t>would call</a:t>
            </a:r>
            <a:r>
              <a:rPr b="0" lang="es-ES" sz="3000" spc="-1" strike="noStrike">
                <a:solidFill>
                  <a:srgbClr val="0070c0"/>
                </a:solidFill>
                <a:latin typeface="Calibri"/>
              </a:rPr>
              <a:t> him. (I don't have his number now, so it's impossible for me to call him).</a:t>
            </a:r>
            <a:endParaRPr b="0" lang="es-ES" sz="3000" spc="-1" strike="noStrike">
              <a:solidFill>
                <a:srgbClr val="000000"/>
              </a:solidFill>
              <a:latin typeface="Calibri"/>
            </a:endParaRPr>
          </a:p>
          <a:p>
            <a:pPr marL="228600" indent="-228240">
              <a:lnSpc>
                <a:spcPct val="90000"/>
              </a:lnSpc>
              <a:spcBef>
                <a:spcPts val="1001"/>
              </a:spcBef>
              <a:buClr>
                <a:srgbClr val="0070c0"/>
              </a:buClr>
              <a:buFont typeface="Arial"/>
              <a:buChar char="•"/>
            </a:pPr>
            <a:r>
              <a:rPr b="0" lang="es-ES" sz="3000" spc="-1" strike="noStrike">
                <a:solidFill>
                  <a:srgbClr val="0070c0"/>
                </a:solidFill>
                <a:latin typeface="Calibri"/>
              </a:rPr>
              <a:t>If I </a:t>
            </a:r>
            <a:r>
              <a:rPr b="1" lang="es-ES" sz="3000" spc="-1" strike="noStrike">
                <a:solidFill>
                  <a:srgbClr val="0070c0"/>
                </a:solidFill>
                <a:latin typeface="Calibri"/>
              </a:rPr>
              <a:t>were</a:t>
            </a:r>
            <a:r>
              <a:rPr b="0" lang="es-ES" sz="3000" spc="-1" strike="noStrike">
                <a:solidFill>
                  <a:srgbClr val="0070c0"/>
                </a:solidFill>
                <a:latin typeface="Calibri"/>
              </a:rPr>
              <a:t> you, I </a:t>
            </a:r>
            <a:r>
              <a:rPr b="1" lang="es-ES" sz="3000" spc="-1" strike="noStrike">
                <a:solidFill>
                  <a:srgbClr val="0070c0"/>
                </a:solidFill>
                <a:latin typeface="Calibri"/>
              </a:rPr>
              <a:t>wouldn't go</a:t>
            </a:r>
            <a:r>
              <a:rPr b="0" lang="es-ES" sz="3000" spc="-1" strike="noStrike">
                <a:solidFill>
                  <a:srgbClr val="0070c0"/>
                </a:solidFill>
                <a:latin typeface="Calibri"/>
              </a:rPr>
              <a:t> out with that man.</a:t>
            </a:r>
            <a:endParaRPr b="0" lang="es-ES" sz="3000" spc="-1" strike="noStrike">
              <a:solidFill>
                <a:srgbClr val="000000"/>
              </a:solidFill>
              <a:latin typeface="Calibri"/>
            </a:endParaRPr>
          </a:p>
          <a:p>
            <a:pPr>
              <a:lnSpc>
                <a:spcPct val="90000"/>
              </a:lnSpc>
              <a:spcBef>
                <a:spcPts val="1001"/>
              </a:spcBef>
            </a:pPr>
            <a:endParaRPr b="0" lang="es-ES" sz="3000" spc="-1" strike="noStrike">
              <a:solidFill>
                <a:srgbClr val="000000"/>
              </a:solidFill>
              <a:latin typeface="Calibri"/>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9" name="TextShape 1"/>
          <p:cNvSpPr txBox="1"/>
          <p:nvPr/>
        </p:nvSpPr>
        <p:spPr>
          <a:xfrm>
            <a:off x="838080" y="365040"/>
            <a:ext cx="10515240" cy="1325160"/>
          </a:xfrm>
          <a:prstGeom prst="rect">
            <a:avLst/>
          </a:prstGeom>
          <a:noFill/>
          <a:ln>
            <a:noFill/>
          </a:ln>
        </p:spPr>
        <p:txBody>
          <a:bodyPr anchor="ctr">
            <a:noAutofit/>
          </a:bodyPr>
          <a:p>
            <a:pPr>
              <a:lnSpc>
                <a:spcPct val="90000"/>
              </a:lnSpc>
            </a:pPr>
            <a:r>
              <a:rPr b="0" lang="es-ES" sz="4400" spc="-1" strike="noStrike">
                <a:solidFill>
                  <a:srgbClr val="000000"/>
                </a:solidFill>
                <a:latin typeface="Calibri Light"/>
              </a:rPr>
              <a:t>Exercises</a:t>
            </a:r>
            <a:endParaRPr b="0" lang="es-ES" sz="4400" spc="-1" strike="noStrike">
              <a:solidFill>
                <a:srgbClr val="000000"/>
              </a:solidFill>
              <a:latin typeface="Calibri"/>
            </a:endParaRPr>
          </a:p>
        </p:txBody>
      </p:sp>
      <p:sp>
        <p:nvSpPr>
          <p:cNvPr id="90" name="CustomShape 2"/>
          <p:cNvSpPr/>
          <p:nvPr/>
        </p:nvSpPr>
        <p:spPr>
          <a:xfrm>
            <a:off x="3516840" y="1980000"/>
            <a:ext cx="4613760" cy="3576240"/>
          </a:xfrm>
          <a:prstGeom prst="downArrow">
            <a:avLst>
              <a:gd name="adj1" fmla="val 50000"/>
              <a:gd name="adj2" fmla="val 50000"/>
            </a:avLst>
          </a:prstGeom>
          <a:ln/>
        </p:spPr>
        <p:style>
          <a:lnRef idx="2">
            <a:schemeClr val="accent1">
              <a:shade val="50000"/>
            </a:schemeClr>
          </a:lnRef>
          <a:fillRef idx="1">
            <a:schemeClr val="accent1"/>
          </a:fillRef>
          <a:effectRef idx="0">
            <a:schemeClr val="accent1"/>
          </a:effectRef>
          <a:fontRef idx="minor"/>
        </p:style>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1" name="TextShape 1"/>
          <p:cNvSpPr txBox="1"/>
          <p:nvPr/>
        </p:nvSpPr>
        <p:spPr>
          <a:xfrm>
            <a:off x="239040" y="154800"/>
            <a:ext cx="11394360" cy="6344280"/>
          </a:xfrm>
          <a:prstGeom prst="rect">
            <a:avLst/>
          </a:prstGeom>
          <a:noFill/>
          <a:ln>
            <a:noFill/>
          </a:ln>
        </p:spPr>
        <p:txBody>
          <a:bodyPr>
            <a:normAutofit/>
          </a:bodyPr>
          <a:p>
            <a:pPr>
              <a:lnSpc>
                <a:spcPct val="90000"/>
              </a:lnSpc>
              <a:spcBef>
                <a:spcPts val="1001"/>
              </a:spcBef>
            </a:pPr>
            <a:r>
              <a:rPr b="0" lang="es-ES" sz="2800" spc="-1" strike="noStrike">
                <a:solidFill>
                  <a:srgbClr val="0070c0"/>
                </a:solidFill>
                <a:latin typeface="Calibri"/>
              </a:rPr>
              <a:t>Put the verb in the correct form to complete each sentence.</a:t>
            </a:r>
            <a:endParaRPr b="0" lang="es-ES" sz="2800" spc="-1" strike="noStrike">
              <a:solidFill>
                <a:srgbClr val="000000"/>
              </a:solidFill>
              <a:latin typeface="Calibri"/>
            </a:endParaRPr>
          </a:p>
          <a:p>
            <a:pPr marL="228600" indent="-228240">
              <a:lnSpc>
                <a:spcPct val="90000"/>
              </a:lnSpc>
              <a:spcBef>
                <a:spcPts val="1001"/>
              </a:spcBef>
              <a:buClr>
                <a:srgbClr val="000000"/>
              </a:buClr>
              <a:buFont typeface="Arial"/>
              <a:buChar char="•"/>
            </a:pPr>
            <a:r>
              <a:rPr b="0" lang="es-ES" sz="2800" spc="-1" strike="noStrike">
                <a:solidFill>
                  <a:srgbClr val="000000"/>
                </a:solidFill>
                <a:latin typeface="Calibri"/>
              </a:rPr>
              <a:t>1. If global warming continues, temperatures will …… (rise) even higher.</a:t>
            </a:r>
            <a:endParaRPr b="0" lang="es-ES" sz="2800" spc="-1" strike="noStrike">
              <a:solidFill>
                <a:srgbClr val="000000"/>
              </a:solidFill>
              <a:latin typeface="Calibri"/>
            </a:endParaRPr>
          </a:p>
          <a:p>
            <a:pPr marL="228600" indent="-228240">
              <a:lnSpc>
                <a:spcPct val="90000"/>
              </a:lnSpc>
              <a:spcBef>
                <a:spcPts val="1001"/>
              </a:spcBef>
              <a:buClr>
                <a:srgbClr val="000000"/>
              </a:buClr>
              <a:buFont typeface="Arial"/>
              <a:buChar char="•"/>
            </a:pPr>
            <a:r>
              <a:rPr b="0" lang="es-ES" sz="2800" spc="-1" strike="noStrike">
                <a:solidFill>
                  <a:srgbClr val="000000"/>
                </a:solidFill>
                <a:latin typeface="Calibri"/>
              </a:rPr>
              <a:t>2. What would you do if you…. (win) a million dollars?</a:t>
            </a:r>
            <a:endParaRPr b="0" lang="es-ES" sz="2800" spc="-1" strike="noStrike">
              <a:solidFill>
                <a:srgbClr val="000000"/>
              </a:solidFill>
              <a:latin typeface="Calibri"/>
            </a:endParaRPr>
          </a:p>
          <a:p>
            <a:pPr marL="228600" indent="-228240">
              <a:lnSpc>
                <a:spcPct val="90000"/>
              </a:lnSpc>
              <a:spcBef>
                <a:spcPts val="1001"/>
              </a:spcBef>
              <a:buClr>
                <a:srgbClr val="000000"/>
              </a:buClr>
              <a:buFont typeface="Arial"/>
              <a:buChar char="•"/>
            </a:pPr>
            <a:r>
              <a:rPr b="0" lang="es-ES" sz="2800" spc="-1" strike="noStrike">
                <a:solidFill>
                  <a:srgbClr val="000000"/>
                </a:solidFill>
                <a:latin typeface="Calibri"/>
              </a:rPr>
              <a:t>3. If people stopped using cars completely, there…. (be) much less pollution.</a:t>
            </a:r>
            <a:endParaRPr b="0" lang="es-ES" sz="2800" spc="-1" strike="noStrike">
              <a:solidFill>
                <a:srgbClr val="000000"/>
              </a:solidFill>
              <a:latin typeface="Calibri"/>
            </a:endParaRPr>
          </a:p>
          <a:p>
            <a:pPr marL="228600" indent="-228240">
              <a:lnSpc>
                <a:spcPct val="90000"/>
              </a:lnSpc>
              <a:spcBef>
                <a:spcPts val="1001"/>
              </a:spcBef>
              <a:buClr>
                <a:srgbClr val="000000"/>
              </a:buClr>
              <a:buFont typeface="Arial"/>
              <a:buChar char="•"/>
            </a:pPr>
            <a:r>
              <a:rPr b="0" lang="es-ES" sz="2800" spc="-1" strike="noStrike">
                <a:solidFill>
                  <a:srgbClr val="000000"/>
                </a:solidFill>
                <a:latin typeface="Calibri"/>
              </a:rPr>
              <a:t>4. When it….. (rain) again, I won't forget to bring my umbrella.</a:t>
            </a:r>
            <a:endParaRPr b="0" lang="es-ES" sz="2800" spc="-1" strike="noStrike">
              <a:solidFill>
                <a:srgbClr val="000000"/>
              </a:solidFill>
              <a:latin typeface="Calibri"/>
            </a:endParaRPr>
          </a:p>
          <a:p>
            <a:pPr marL="228600" indent="-228240">
              <a:lnSpc>
                <a:spcPct val="90000"/>
              </a:lnSpc>
              <a:spcBef>
                <a:spcPts val="1001"/>
              </a:spcBef>
              <a:buClr>
                <a:srgbClr val="000000"/>
              </a:buClr>
              <a:buFont typeface="Arial"/>
              <a:buChar char="•"/>
            </a:pPr>
            <a:r>
              <a:rPr b="0" lang="es-ES" sz="2800" spc="-1" strike="noStrike">
                <a:solidFill>
                  <a:srgbClr val="000000"/>
                </a:solidFill>
                <a:latin typeface="Calibri"/>
              </a:rPr>
              <a:t>5. If I spoke English fluently, I……. (not/need) to take lessons.</a:t>
            </a:r>
            <a:endParaRPr b="0" lang="es-ES" sz="2800" spc="-1" strike="noStrike">
              <a:solidFill>
                <a:srgbClr val="000000"/>
              </a:solidFill>
              <a:latin typeface="Calibri"/>
            </a:endParaRPr>
          </a:p>
          <a:p>
            <a:pPr marL="228600" indent="-228240">
              <a:lnSpc>
                <a:spcPct val="90000"/>
              </a:lnSpc>
              <a:spcBef>
                <a:spcPts val="1001"/>
              </a:spcBef>
              <a:buClr>
                <a:srgbClr val="000000"/>
              </a:buClr>
              <a:buFont typeface="Arial"/>
              <a:buChar char="•"/>
            </a:pPr>
            <a:r>
              <a:rPr b="0" lang="es-ES" sz="2800" spc="-1" strike="noStrike">
                <a:solidFill>
                  <a:srgbClr val="000000"/>
                </a:solidFill>
                <a:latin typeface="Calibri"/>
              </a:rPr>
              <a:t>6. If Siberia ……..(not/be) so cold, I'd go there in winter.</a:t>
            </a:r>
            <a:endParaRPr b="0" lang="es-ES" sz="2800" spc="-1" strike="noStrike">
              <a:solidFill>
                <a:srgbClr val="000000"/>
              </a:solidFill>
              <a:latin typeface="Calibri"/>
            </a:endParaRPr>
          </a:p>
          <a:p>
            <a:pPr marL="228600" indent="-228240">
              <a:lnSpc>
                <a:spcPct val="90000"/>
              </a:lnSpc>
              <a:spcBef>
                <a:spcPts val="1001"/>
              </a:spcBef>
              <a:buClr>
                <a:srgbClr val="000000"/>
              </a:buClr>
              <a:buFont typeface="Arial"/>
              <a:buChar char="•"/>
            </a:pPr>
            <a:r>
              <a:rPr b="0" lang="es-ES" sz="2800" spc="-1" strike="noStrike">
                <a:solidFill>
                  <a:srgbClr val="000000"/>
                </a:solidFill>
                <a:latin typeface="Calibri"/>
              </a:rPr>
              <a:t>7. Tom will be at the party tonight. If I see him, I …….(say) hello.</a:t>
            </a:r>
            <a:endParaRPr b="0" lang="es-ES" sz="2800" spc="-1" strike="noStrike">
              <a:solidFill>
                <a:srgbClr val="000000"/>
              </a:solidFill>
              <a:latin typeface="Calibri"/>
            </a:endParaRPr>
          </a:p>
          <a:p>
            <a:pPr marL="228600" indent="-228240">
              <a:lnSpc>
                <a:spcPct val="90000"/>
              </a:lnSpc>
              <a:spcBef>
                <a:spcPts val="1001"/>
              </a:spcBef>
              <a:buClr>
                <a:srgbClr val="000000"/>
              </a:buClr>
              <a:buFont typeface="Arial"/>
              <a:buChar char="•"/>
            </a:pPr>
            <a:r>
              <a:rPr b="0" lang="es-ES" sz="2800" spc="-1" strike="noStrike">
                <a:solidFill>
                  <a:srgbClr val="000000"/>
                </a:solidFill>
                <a:latin typeface="Calibri"/>
              </a:rPr>
              <a:t>8. If it ……..(not/rain) so much in England, you wouldn't see so many umbrellas.</a:t>
            </a:r>
            <a:endParaRPr b="0" lang="es-ES" sz="2800" spc="-1" strike="noStrike">
              <a:solidFill>
                <a:srgbClr val="000000"/>
              </a:solidFill>
              <a:latin typeface="Calibri"/>
            </a:endParaRPr>
          </a:p>
          <a:p>
            <a:pPr marL="228600" indent="-228240">
              <a:lnSpc>
                <a:spcPct val="90000"/>
              </a:lnSpc>
              <a:spcBef>
                <a:spcPts val="1001"/>
              </a:spcBef>
              <a:buClr>
                <a:srgbClr val="000000"/>
              </a:buClr>
              <a:buFont typeface="Arial"/>
              <a:buChar char="•"/>
            </a:pPr>
            <a:r>
              <a:rPr b="0" lang="es-ES" sz="2800" spc="-1" strike="noStrike">
                <a:solidFill>
                  <a:srgbClr val="000000"/>
                </a:solidFill>
                <a:latin typeface="Calibri"/>
              </a:rPr>
              <a:t>9. I……….. (call) you when I get home.</a:t>
            </a:r>
            <a:endParaRPr b="0" lang="es-ES" sz="2800" spc="-1" strike="noStrike">
              <a:solidFill>
                <a:srgbClr val="000000"/>
              </a:solidFill>
              <a:latin typeface="Calibri"/>
            </a:endParaRPr>
          </a:p>
          <a:p>
            <a:pPr marL="228600" indent="-228240">
              <a:lnSpc>
                <a:spcPct val="90000"/>
              </a:lnSpc>
              <a:spcBef>
                <a:spcPts val="1001"/>
              </a:spcBef>
              <a:buClr>
                <a:srgbClr val="000000"/>
              </a:buClr>
              <a:buFont typeface="Arial"/>
              <a:buChar char="•"/>
            </a:pPr>
            <a:r>
              <a:rPr b="0" lang="es-ES" sz="2800" spc="-1" strike="noStrike">
                <a:solidFill>
                  <a:srgbClr val="000000"/>
                </a:solidFill>
                <a:latin typeface="Calibri"/>
              </a:rPr>
              <a:t>10. Where …………..(you/live) when you move out of your flat?</a:t>
            </a:r>
            <a:endParaRPr b="0" lang="es-ES" sz="2800" spc="-1" strike="noStrike">
              <a:solidFill>
                <a:srgbClr val="000000"/>
              </a:solidFill>
              <a:latin typeface="Calibri"/>
            </a:endParaRPr>
          </a:p>
          <a:p>
            <a:pPr marL="228600" indent="-228240">
              <a:lnSpc>
                <a:spcPct val="90000"/>
              </a:lnSpc>
              <a:spcBef>
                <a:spcPts val="1001"/>
              </a:spcBef>
              <a:buClr>
                <a:srgbClr val="000000"/>
              </a:buClr>
              <a:buFont typeface="Arial"/>
              <a:buChar char="•"/>
            </a:pPr>
            <a:r>
              <a:rPr b="0" lang="es-ES" sz="2800" spc="-1" strike="noStrike">
                <a:solidFill>
                  <a:srgbClr val="000000"/>
                </a:solidFill>
                <a:latin typeface="Calibri"/>
              </a:rPr>
              <a:t>11. If you……………… (can) choose any company, which company would you like to work for?</a:t>
            </a:r>
            <a:endParaRPr b="0" lang="es-ES" sz="2800" spc="-1" strike="noStrike">
              <a:solidFill>
                <a:srgbClr val="000000"/>
              </a:solidFill>
              <a:latin typeface="Calibri"/>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app.xml><?xml version="1.0" encoding="utf-8"?>
<Properties xmlns="http://schemas.openxmlformats.org/officeDocument/2006/extended-properties" xmlns:vt="http://schemas.openxmlformats.org/officeDocument/2006/docPropsVTypes">
  <Template/>
  <TotalTime>76</TotalTime>
  <Application>Neat_Office/6.2.8.2$Windows_x86 LibreOffice_project/</Application>
  <Words>719</Words>
  <Paragraphs>86</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2020-04-11T16:45:16Z</dcterms:created>
  <dc:creator>Robert Andras</dc:creator>
  <dc:description/>
  <dc:language>es-ES</dc:language>
  <cp:lastModifiedBy/>
  <dcterms:modified xsi:type="dcterms:W3CDTF">2021-04-19T14:24:07Z</dcterms:modified>
  <cp:revision>10</cp:revision>
  <dc:subject/>
  <dc:title>Presentación de PowerPoint</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ppVersion">
    <vt:lpwstr>16.0000</vt:lpwstr>
  </property>
  <property fmtid="{D5CDD505-2E9C-101B-9397-08002B2CF9AE}" pid="3" name="HiddenSlides">
    <vt:i4>0</vt:i4>
  </property>
  <property fmtid="{D5CDD505-2E9C-101B-9397-08002B2CF9AE}" pid="4" name="HyperlinksChanged">
    <vt:bool>0</vt:bool>
  </property>
  <property fmtid="{D5CDD505-2E9C-101B-9397-08002B2CF9AE}" pid="5" name="LinksUpToDate">
    <vt:bool>0</vt:bool>
  </property>
  <property fmtid="{D5CDD505-2E9C-101B-9397-08002B2CF9AE}" pid="6" name="MMClips">
    <vt:i4>0</vt:i4>
  </property>
  <property fmtid="{D5CDD505-2E9C-101B-9397-08002B2CF9AE}" pid="7" name="Notes">
    <vt:i4>0</vt:i4>
  </property>
  <property fmtid="{D5CDD505-2E9C-101B-9397-08002B2CF9AE}" pid="8" name="PresentationFormat">
    <vt:lpwstr>Panorámica</vt:lpwstr>
  </property>
  <property fmtid="{D5CDD505-2E9C-101B-9397-08002B2CF9AE}" pid="9" name="ScaleCrop">
    <vt:bool>0</vt:bool>
  </property>
  <property fmtid="{D5CDD505-2E9C-101B-9397-08002B2CF9AE}" pid="10" name="ShareDoc">
    <vt:bool>0</vt:bool>
  </property>
  <property fmtid="{D5CDD505-2E9C-101B-9397-08002B2CF9AE}" pid="11" name="Slides">
    <vt:i4>16</vt:i4>
  </property>
</Properties>
</file>